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61" r:id="rId2"/>
    <p:sldId id="311" r:id="rId3"/>
    <p:sldId id="269" r:id="rId4"/>
    <p:sldId id="267" r:id="rId5"/>
    <p:sldId id="327" r:id="rId6"/>
    <p:sldId id="338" r:id="rId7"/>
    <p:sldId id="316" r:id="rId8"/>
    <p:sldId id="320" r:id="rId9"/>
    <p:sldId id="321" r:id="rId10"/>
    <p:sldId id="315" r:id="rId11"/>
    <p:sldId id="324" r:id="rId12"/>
    <p:sldId id="322" r:id="rId13"/>
    <p:sldId id="323" r:id="rId14"/>
    <p:sldId id="326" r:id="rId15"/>
    <p:sldId id="329" r:id="rId16"/>
    <p:sldId id="330" r:id="rId17"/>
    <p:sldId id="317" r:id="rId18"/>
    <p:sldId id="331" r:id="rId19"/>
    <p:sldId id="332" r:id="rId20"/>
    <p:sldId id="333" r:id="rId21"/>
    <p:sldId id="334" r:id="rId22"/>
    <p:sldId id="318" r:id="rId23"/>
    <p:sldId id="335" r:id="rId24"/>
    <p:sldId id="339" r:id="rId25"/>
    <p:sldId id="341" r:id="rId26"/>
    <p:sldId id="340" r:id="rId27"/>
    <p:sldId id="337" r:id="rId28"/>
    <p:sldId id="319"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orstellung - Jonas" id="{BCB7A7A9-77CB-4E0B-B573-FBB605832CE7}">
          <p14:sldIdLst>
            <p14:sldId id="261"/>
            <p14:sldId id="311"/>
            <p14:sldId id="269"/>
          </p14:sldIdLst>
        </p14:section>
        <p14:section name="Was ist EliteGärtner - Jonas" id="{1E3BE0FF-F9B3-6E49-999D-711B9819789F}">
          <p14:sldIdLst>
            <p14:sldId id="267"/>
            <p14:sldId id="327"/>
            <p14:sldId id="338"/>
          </p14:sldIdLst>
        </p14:section>
        <p14:section name="Projektarchitektur - Nicolas" id="{EA64277C-951B-7243-AEF1-8AB6C610FCF3}">
          <p14:sldIdLst>
            <p14:sldId id="316"/>
            <p14:sldId id="320"/>
            <p14:sldId id="321"/>
          </p14:sldIdLst>
        </p14:section>
        <p14:section name="Data Management - Aleksandar" id="{BA626DDB-0A20-0A49-A1FB-0782052F86AB}">
          <p14:sldIdLst>
            <p14:sldId id="315"/>
            <p14:sldId id="324"/>
            <p14:sldId id="322"/>
            <p14:sldId id="323"/>
            <p14:sldId id="326"/>
          </p14:sldIdLst>
        </p14:section>
        <p14:section name="Nicolas Data Mangement" id="{8D32B2F0-1850-B645-8B6B-9856A3501FCA}">
          <p14:sldIdLst>
            <p14:sldId id="329"/>
            <p14:sldId id="330"/>
          </p14:sldIdLst>
        </p14:section>
        <p14:section name="App Logic - Aleks" id="{87BB9F3D-8FB1-7C4A-8233-ED1913B775F7}">
          <p14:sldIdLst>
            <p14:sldId id="317"/>
            <p14:sldId id="331"/>
            <p14:sldId id="332"/>
            <p14:sldId id="333"/>
          </p14:sldIdLst>
        </p14:section>
        <p14:section name="App Logic - Nicolas" id="{F59AA00C-2354-AF4C-A700-A91C2793A7A7}">
          <p14:sldIdLst>
            <p14:sldId id="334"/>
          </p14:sldIdLst>
        </p14:section>
        <p14:section name="Presentation Layer - Jonas" id="{4534FC78-44E3-004F-8E0C-DDD8B9DB9294}">
          <p14:sldIdLst>
            <p14:sldId id="318"/>
            <p14:sldId id="335"/>
            <p14:sldId id="339"/>
            <p14:sldId id="341"/>
            <p14:sldId id="340"/>
          </p14:sldIdLst>
        </p14:section>
        <p14:section name="Presentation Layer - Nicolas" id="{09B77D0A-F763-9D49-B689-D2AE2E1642CC}">
          <p14:sldIdLst>
            <p14:sldId id="337"/>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4D4D"/>
    <a:srgbClr val="1C1C1C"/>
    <a:srgbClr val="7337D4"/>
    <a:srgbClr val="6731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7D74CA-D1D9-4D2F-81EC-3F6115328C25}" v="142" dt="2026-01-17T22:50:18.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1" autoAdjust="0"/>
    <p:restoredTop sz="89336" autoAdjust="0"/>
  </p:normalViewPr>
  <p:slideViewPr>
    <p:cSldViewPr snapToGrid="0">
      <p:cViewPr varScale="1">
        <p:scale>
          <a:sx n="144" d="100"/>
          <a:sy n="144" d="100"/>
        </p:scale>
        <p:origin x="5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20:39:31.061"/>
    </inkml:context>
    <inkml:brush xml:id="br0">
      <inkml:brushProperty name="width" value="0.35" units="cm"/>
      <inkml:brushProperty name="height" value="0.35" units="cm"/>
      <inkml:brushProperty name="color" value="#FFFFFF"/>
    </inkml:brush>
  </inkml:definitions>
  <inkml:trace contextRef="#ctx0" brushRef="#br0">695 4 24575,'0'2'0,"-1"-1"0,0 0 0,0 1 0,0-1 0,0 0 0,0 0 0,0 0 0,0 1 0,0-1 0,0 0 0,0-1 0,-1 1 0,1 0 0,0 0 0,-1 0 0,1-1 0,0 1 0,-1-1 0,1 1 0,-1-1 0,-1 1 0,-33 7 0,-12-4 0,37-2 0,-1 0 0,1-1 0,0-1 0,-1 0 0,1 0 0,-1-1 0,1-1 0,0 0 0,-17-6 0,10 3 0,0 0 0,0 2 0,0 0 0,-35-1 0,1 0 0,26 1 0,-1 2 0,1 0 0,0 2 0,-1 1 0,-47 11 0,69-11 0,-1 0-1,1 1 0,0 0 1,-1 0-1,1 0 0,1 1 1,-1 0-1,-6 6 0,-7 5-1358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22:47:03.47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26519B-FA4D-4981-AD5C-F7B79CC80A02}" type="datetimeFigureOut">
              <a:rPr lang="de-DE" smtClean="0"/>
              <a:t>22.01.26</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386D0-34CE-441B-A16F-522871A2AB74}" type="slidenum">
              <a:rPr lang="de-DE" smtClean="0"/>
              <a:t>‹#›</a:t>
            </a:fld>
            <a:endParaRPr lang="de-DE"/>
          </a:p>
        </p:txBody>
      </p:sp>
    </p:spTree>
    <p:extLst>
      <p:ext uri="{BB962C8B-B14F-4D97-AF65-F5344CB8AC3E}">
        <p14:creationId xmlns:p14="http://schemas.microsoft.com/office/powerpoint/2010/main" val="4184243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27dabac79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27dabac79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4B180933-2F14-D6F9-429E-271F1EA45829}"/>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12AEA185-FCF2-6A0B-28F7-79ABDD92B6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FBF05984-6545-5DD4-5CE9-8C360144D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07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Nachdem die DTOs in den </a:t>
            </a:r>
            <a:r>
              <a:rPr lang="de-DE" dirty="0" err="1"/>
              <a:t>Blazor</a:t>
            </a:r>
            <a:r>
              <a:rPr lang="de-DE" dirty="0"/>
              <a:t> Pages erstellt wird besteht die </a:t>
            </a:r>
            <a:r>
              <a:rPr lang="de-DE" dirty="0" err="1"/>
              <a:t>Logic</a:t>
            </a:r>
            <a:r>
              <a:rPr lang="de-DE" dirty="0"/>
              <a:t> meistens daraus Interfaces weiterzuleiten</a:t>
            </a:r>
          </a:p>
          <a:p>
            <a:r>
              <a:rPr lang="de-DE" dirty="0"/>
              <a:t>Beispielsweise DTO mit einem Beitrag (Upload) weiterzugeben.</a:t>
            </a:r>
          </a:p>
          <a:p>
            <a:r>
              <a:rPr lang="de-DE" dirty="0"/>
              <a:t>Schwieriger ist das bei verteilten Daten, Bilder sind nicht als </a:t>
            </a:r>
            <a:r>
              <a:rPr lang="de-DE" dirty="0" err="1"/>
              <a:t>Binarys</a:t>
            </a:r>
            <a:r>
              <a:rPr lang="de-DE" dirty="0"/>
              <a:t> in der Datenbank gespeichert, sondern nur die Pfade zu den Ordnern (könnte </a:t>
            </a:r>
            <a:r>
              <a:rPr lang="de-DE" dirty="0" err="1"/>
              <a:t>jatzt</a:t>
            </a:r>
            <a:r>
              <a:rPr lang="de-DE" dirty="0"/>
              <a:t> auch ein anderer </a:t>
            </a:r>
            <a:r>
              <a:rPr lang="de-DE" dirty="0" err="1"/>
              <a:t>FileServer</a:t>
            </a:r>
            <a:r>
              <a:rPr lang="de-DE" dirty="0"/>
              <a:t> sein)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Hier muss die Klasse zuerst sich den Speicherort aus der DB holen und löscht dann den DB-Eintrag, der Speicherort wird dann an den </a:t>
            </a:r>
            <a:r>
              <a:rPr lang="de-DE" dirty="0" err="1"/>
              <a:t>Presentationlayer</a:t>
            </a:r>
            <a:r>
              <a:rPr lang="de-DE" dirty="0"/>
              <a:t> abgegeben der die nötigen Werkzeuge hat um die File zu löschen (</a:t>
            </a:r>
            <a:r>
              <a:rPr lang="pt-PT" sz="1200" kern="1200" dirty="0">
                <a:solidFill>
                  <a:schemeClr val="tx1"/>
                </a:solidFill>
                <a:effectLst/>
                <a:latin typeface="+mn-lt"/>
                <a:ea typeface="+mn-ea"/>
                <a:cs typeface="+mn-cs"/>
              </a:rPr>
              <a:t>IWebHostEnvironment kann nur dort inizialisiert werden</a:t>
            </a:r>
            <a:r>
              <a:rPr lang="de-DE" sz="1200" kern="1200" dirty="0">
                <a:solidFill>
                  <a:schemeClr val="tx1"/>
                </a:solidFill>
                <a:effectLst/>
                <a:latin typeface="+mn-lt"/>
                <a:ea typeface="+mn-ea"/>
                <a:cs typeface="+mn-cs"/>
              </a:rPr>
              <a:t>)</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D4386D0-34CE-441B-A16F-522871A2AB74}" type="slidenum">
              <a:rPr lang="de-DE" smtClean="0"/>
              <a:t>21</a:t>
            </a:fld>
            <a:endParaRPr lang="de-DE"/>
          </a:p>
        </p:txBody>
      </p:sp>
    </p:spTree>
    <p:extLst>
      <p:ext uri="{BB962C8B-B14F-4D97-AF65-F5344CB8AC3E}">
        <p14:creationId xmlns:p14="http://schemas.microsoft.com/office/powerpoint/2010/main" val="2526056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C040A823-F115-F767-8821-C400250E2D4C}"/>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1F6B96D6-66B0-A1E3-7BD6-55B0CC2B39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4A522EFC-4C8D-1CB4-DD72-AE99D190F8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635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None/>
            </a:pPr>
            <a:r>
              <a:rPr lang="de-DE" sz="1200" dirty="0">
                <a:solidFill>
                  <a:srgbClr val="000000"/>
                </a:solidFill>
                <a:latin typeface="Patrick Hand" panose="00000500000000000000" pitchFamily="2" charset="0"/>
              </a:rPr>
              <a:t>Registrierung auf verschiedene Seiten verteilt (Übersicht für User und </a:t>
            </a:r>
            <a:r>
              <a:rPr lang="de-DE" sz="1200" dirty="0" err="1">
                <a:solidFill>
                  <a:srgbClr val="000000"/>
                </a:solidFill>
                <a:latin typeface="Patrick Hand" panose="00000500000000000000" pitchFamily="2" charset="0"/>
              </a:rPr>
              <a:t>Progammierer</a:t>
            </a:r>
            <a:r>
              <a:rPr lang="de-DE" sz="1200" dirty="0">
                <a:solidFill>
                  <a:srgbClr val="000000"/>
                </a:solidFill>
                <a:latin typeface="Patrick Hand" panose="00000500000000000000" pitchFamily="2" charset="0"/>
              </a:rPr>
              <a:t>, viele Features)</a:t>
            </a:r>
          </a:p>
          <a:p>
            <a:pPr>
              <a:lnSpc>
                <a:spcPct val="150000"/>
              </a:lnSpc>
              <a:buNone/>
            </a:pPr>
            <a:r>
              <a:rPr lang="de-DE" sz="1200" b="1" noProof="0" dirty="0">
                <a:solidFill>
                  <a:srgbClr val="000000"/>
                </a:solidFill>
                <a:latin typeface="Patrick Hand" panose="00000500000000000000" pitchFamily="2" charset="0"/>
              </a:rPr>
              <a:t>Problem</a:t>
            </a:r>
            <a:r>
              <a:rPr lang="de-DE" sz="1200" b="1" dirty="0">
                <a:solidFill>
                  <a:srgbClr val="000000"/>
                </a:solidFill>
                <a:latin typeface="Patrick Hand" panose="00000500000000000000" pitchFamily="2" charset="0"/>
              </a:rPr>
              <a:t>: Was passiert wenn Abbruch (schließt Tab </a:t>
            </a:r>
            <a:r>
              <a:rPr lang="de-DE" sz="1200" b="1" dirty="0" err="1">
                <a:solidFill>
                  <a:srgbClr val="000000"/>
                </a:solidFill>
                <a:latin typeface="Patrick Hand" panose="00000500000000000000" pitchFamily="2" charset="0"/>
              </a:rPr>
              <a:t>bsp</a:t>
            </a:r>
            <a:r>
              <a:rPr lang="de-DE" sz="1200" b="1" dirty="0">
                <a:solidFill>
                  <a:srgbClr val="000000"/>
                </a:solidFill>
                <a:latin typeface="Patrick Hand" panose="00000500000000000000" pitchFamily="2" charset="0"/>
              </a:rPr>
              <a:t>…)</a:t>
            </a:r>
            <a:endParaRPr lang="de-DE" sz="1200" b="0" noProof="0" dirty="0">
              <a:solidFill>
                <a:srgbClr val="000000"/>
              </a:solidFill>
              <a:latin typeface="Patrick Hand" panose="00000500000000000000" pitchFamily="2"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dirty="0">
                <a:solidFill>
                  <a:srgbClr val="000000"/>
                </a:solidFill>
                <a:latin typeface="Patrick Hand" panose="00000500000000000000" pitchFamily="2" charset="0"/>
              </a:rPr>
              <a:t>Hilfsklasse </a:t>
            </a:r>
            <a:r>
              <a:rPr lang="de-DE" dirty="0" err="1">
                <a:solidFill>
                  <a:srgbClr val="000000"/>
                </a:solidFill>
                <a:latin typeface="Patrick Hand" panose="00000500000000000000" pitchFamily="2" charset="0"/>
              </a:rPr>
              <a:t>UserRegistrationState</a:t>
            </a:r>
            <a:r>
              <a:rPr lang="de-DE" dirty="0">
                <a:solidFill>
                  <a:srgbClr val="000000"/>
                </a:solidFill>
                <a:latin typeface="Patrick Hand" panose="00000500000000000000" pitchFamily="2" charset="0"/>
              </a:rPr>
              <a:t>, die für jede Verbindung alles speichert (läuft im </a:t>
            </a:r>
            <a:r>
              <a:rPr lang="de-DE" dirty="0" err="1">
                <a:solidFill>
                  <a:srgbClr val="000000"/>
                </a:solidFill>
                <a:latin typeface="Patrick Hand" panose="00000500000000000000" pitchFamily="2" charset="0"/>
              </a:rPr>
              <a:t>Presentation</a:t>
            </a:r>
            <a:r>
              <a:rPr lang="de-DE" dirty="0">
                <a:solidFill>
                  <a:srgbClr val="000000"/>
                </a:solidFill>
                <a:latin typeface="Patrick Hand" panose="00000500000000000000" pitchFamily="2" charset="0"/>
              </a:rPr>
              <a:t> Layer)</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b="1" noProof="0" dirty="0">
                <a:solidFill>
                  <a:srgbClr val="000000"/>
                </a:solidFill>
                <a:latin typeface="Patrick Hand" panose="00000500000000000000" pitchFamily="2" charset="0"/>
              </a:rPr>
              <a:t>Ob dass denn gut funktioniert schauen wir uns jetzt an</a:t>
            </a:r>
          </a:p>
          <a:p>
            <a:pPr>
              <a:lnSpc>
                <a:spcPct val="150000"/>
              </a:lnSpc>
              <a:buNone/>
            </a:pPr>
            <a:endParaRPr lang="de-DE" sz="1200" b="0" noProof="0" dirty="0">
              <a:solidFill>
                <a:srgbClr val="000000"/>
              </a:solidFill>
              <a:latin typeface="Patrick Hand" panose="00000500000000000000" pitchFamily="2" charset="0"/>
            </a:endParaRPr>
          </a:p>
        </p:txBody>
      </p:sp>
      <p:sp>
        <p:nvSpPr>
          <p:cNvPr id="4" name="Slide Number Placeholder 3"/>
          <p:cNvSpPr>
            <a:spLocks noGrp="1"/>
          </p:cNvSpPr>
          <p:nvPr>
            <p:ph type="sldNum" sz="quarter" idx="5"/>
          </p:nvPr>
        </p:nvSpPr>
        <p:spPr/>
        <p:txBody>
          <a:bodyPr/>
          <a:lstStyle/>
          <a:p>
            <a:fld id="{0D4386D0-34CE-441B-A16F-522871A2AB74}" type="slidenum">
              <a:rPr lang="de-DE" smtClean="0"/>
              <a:t>27</a:t>
            </a:fld>
            <a:endParaRPr lang="de-DE"/>
          </a:p>
        </p:txBody>
      </p:sp>
    </p:spTree>
    <p:extLst>
      <p:ext uri="{BB962C8B-B14F-4D97-AF65-F5344CB8AC3E}">
        <p14:creationId xmlns:p14="http://schemas.microsoft.com/office/powerpoint/2010/main" val="2831732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6611D138-918D-C034-C4ED-624DB40704F9}"/>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D4F32997-FE67-1E8F-FD79-C2B5109338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5C15E6A9-D63D-392E-B4F2-AD3655BEB9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36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b2c06f86fb_0_2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b2c06f86fb_0_2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b2c06f86f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b2c06f86f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27dabac7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FD39217A-81AD-3EFA-3C96-5E010F97F86B}"/>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1D192D30-F1E6-2C64-8F03-73AA49B9C8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4F11B5D0-734E-FE05-1F05-723442BAAC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62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Wir </a:t>
            </a:r>
            <a:r>
              <a:rPr lang="en-GB" dirty="0" err="1"/>
              <a:t>nutzten</a:t>
            </a:r>
            <a:r>
              <a:rPr lang="en-GB" dirty="0"/>
              <a:t> </a:t>
            </a:r>
            <a:r>
              <a:rPr lang="en-GB" dirty="0" err="1"/>
              <a:t>eine</a:t>
            </a:r>
            <a:r>
              <a:rPr lang="en-GB" dirty="0"/>
              <a:t> </a:t>
            </a:r>
            <a:r>
              <a:rPr lang="en-GB" dirty="0" err="1"/>
              <a:t>klassische</a:t>
            </a:r>
            <a:r>
              <a:rPr lang="en-GB" dirty="0"/>
              <a:t> </a:t>
            </a:r>
            <a:r>
              <a:rPr lang="en-GB" dirty="0" err="1"/>
              <a:t>Schichtenarchitektur</a:t>
            </a:r>
            <a:r>
              <a:rPr lang="en-GB" dirty="0"/>
              <a:t>, es </a:t>
            </a:r>
            <a:r>
              <a:rPr lang="en-GB" dirty="0" err="1"/>
              <a:t>wird</a:t>
            </a:r>
            <a:r>
              <a:rPr lang="en-GB" dirty="0"/>
              <a:t> </a:t>
            </a:r>
            <a:r>
              <a:rPr lang="en-GB" dirty="0" err="1"/>
              <a:t>alles</a:t>
            </a:r>
            <a:r>
              <a:rPr lang="en-GB" dirty="0"/>
              <a:t> </a:t>
            </a:r>
            <a:r>
              <a:rPr lang="en-GB" dirty="0" err="1"/>
              <a:t>nur</a:t>
            </a:r>
            <a:r>
              <a:rPr lang="en-GB" dirty="0"/>
              <a:t> von </a:t>
            </a:r>
            <a:r>
              <a:rPr lang="en-GB" dirty="0" err="1"/>
              <a:t>oben</a:t>
            </a:r>
            <a:r>
              <a:rPr lang="en-GB" dirty="0"/>
              <a:t> </a:t>
            </a:r>
            <a:r>
              <a:rPr lang="en-GB" dirty="0" err="1"/>
              <a:t>nach</a:t>
            </a:r>
            <a:r>
              <a:rPr lang="en-GB" dirty="0"/>
              <a:t> </a:t>
            </a:r>
            <a:r>
              <a:rPr lang="en-GB" dirty="0" err="1"/>
              <a:t>unten</a:t>
            </a:r>
            <a:r>
              <a:rPr lang="en-GB" dirty="0"/>
              <a:t> </a:t>
            </a:r>
            <a:r>
              <a:rPr lang="en-GB" dirty="0" err="1"/>
              <a:t>aufgerufen</a:t>
            </a:r>
            <a:endParaRPr lang="en-GB" dirty="0"/>
          </a:p>
          <a:p>
            <a:r>
              <a:rPr lang="en-GB" dirty="0"/>
              <a:t>- Mit </a:t>
            </a:r>
            <a:r>
              <a:rPr lang="en-GB" dirty="0" err="1"/>
              <a:t>noch</a:t>
            </a:r>
            <a:r>
              <a:rPr lang="en-GB" dirty="0"/>
              <a:t> </a:t>
            </a:r>
            <a:r>
              <a:rPr lang="en-GB" dirty="0" err="1"/>
              <a:t>wenig</a:t>
            </a:r>
            <a:r>
              <a:rPr lang="en-GB" dirty="0"/>
              <a:t> </a:t>
            </a:r>
            <a:r>
              <a:rPr lang="en-GB" dirty="0" err="1"/>
              <a:t>Ahnung</a:t>
            </a:r>
            <a:r>
              <a:rPr lang="en-GB" dirty="0"/>
              <a:t> von Blazor und EF-Framework </a:t>
            </a:r>
            <a:r>
              <a:rPr lang="en-GB" dirty="0" err="1"/>
              <a:t>bzw</a:t>
            </a:r>
            <a:r>
              <a:rPr lang="en-GB" dirty="0"/>
              <a:t> der SQL </a:t>
            </a:r>
            <a:r>
              <a:rPr lang="en-GB" dirty="0" err="1"/>
              <a:t>Datenbank</a:t>
            </a:r>
            <a:r>
              <a:rPr lang="en-GB" dirty="0"/>
              <a:t> </a:t>
            </a:r>
            <a:r>
              <a:rPr lang="en-GB" dirty="0" err="1"/>
              <a:t>ist</a:t>
            </a:r>
            <a:r>
              <a:rPr lang="en-GB" dirty="0"/>
              <a:t> die </a:t>
            </a:r>
            <a:r>
              <a:rPr lang="en-GB" dirty="0" err="1"/>
              <a:t>alte</a:t>
            </a:r>
            <a:r>
              <a:rPr lang="en-GB" dirty="0"/>
              <a:t> </a:t>
            </a:r>
            <a:r>
              <a:rPr lang="en-GB" dirty="0" err="1"/>
              <a:t>Projektarchitektur</a:t>
            </a:r>
            <a:r>
              <a:rPr lang="en-GB" dirty="0"/>
              <a:t> die </a:t>
            </a:r>
            <a:r>
              <a:rPr lang="en-GB" dirty="0" err="1"/>
              <a:t>wir</a:t>
            </a:r>
            <a:r>
              <a:rPr lang="en-GB" dirty="0"/>
              <a:t> </a:t>
            </a:r>
            <a:r>
              <a:rPr lang="en-GB" dirty="0" err="1"/>
              <a:t>uns</a:t>
            </a:r>
            <a:r>
              <a:rPr lang="en-GB" dirty="0"/>
              <a:t> in </a:t>
            </a:r>
            <a:r>
              <a:rPr lang="en-GB" dirty="0" err="1"/>
              <a:t>unserern</a:t>
            </a:r>
            <a:r>
              <a:rPr lang="en-GB" dirty="0"/>
              <a:t> </a:t>
            </a:r>
            <a:r>
              <a:rPr lang="en-GB" dirty="0" err="1"/>
              <a:t>Anforderungen</a:t>
            </a:r>
            <a:r>
              <a:rPr lang="en-GB" dirty="0"/>
              <a:t> </a:t>
            </a:r>
            <a:r>
              <a:rPr lang="en-GB" dirty="0" err="1"/>
              <a:t>geschrieben</a:t>
            </a:r>
            <a:r>
              <a:rPr lang="en-GB" dirty="0"/>
              <a:t> </a:t>
            </a:r>
            <a:r>
              <a:rPr lang="en-GB" dirty="0" err="1"/>
              <a:t>haben</a:t>
            </a:r>
            <a:endParaRPr lang="en-DE" dirty="0"/>
          </a:p>
        </p:txBody>
      </p:sp>
      <p:sp>
        <p:nvSpPr>
          <p:cNvPr id="4" name="Slide Number Placeholder 3"/>
          <p:cNvSpPr>
            <a:spLocks noGrp="1"/>
          </p:cNvSpPr>
          <p:nvPr>
            <p:ph type="sldNum" sz="quarter" idx="5"/>
          </p:nvPr>
        </p:nvSpPr>
        <p:spPr/>
        <p:txBody>
          <a:bodyPr/>
          <a:lstStyle/>
          <a:p>
            <a:fld id="{0D4386D0-34CE-441B-A16F-522871A2AB74}" type="slidenum">
              <a:rPr lang="de-DE" smtClean="0"/>
              <a:t>8</a:t>
            </a:fld>
            <a:endParaRPr lang="de-DE"/>
          </a:p>
        </p:txBody>
      </p:sp>
    </p:spTree>
    <p:extLst>
      <p:ext uri="{BB962C8B-B14F-4D97-AF65-F5344CB8AC3E}">
        <p14:creationId xmlns:p14="http://schemas.microsoft.com/office/powerpoint/2010/main" val="404266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a:t>- Die Zentrale Klasse </a:t>
            </a:r>
            <a:r>
              <a:rPr lang="de-DE" noProof="0" dirty="0" err="1"/>
              <a:t>AppLogic</a:t>
            </a:r>
            <a:r>
              <a:rPr lang="de-DE" noProof="0" dirty="0"/>
              <a:t> ist nicht wirklich weggefallen, die @Code-Blöcke in den </a:t>
            </a:r>
            <a:r>
              <a:rPr lang="de-DE" noProof="0" dirty="0" err="1"/>
              <a:t>Blazor</a:t>
            </a:r>
            <a:r>
              <a:rPr lang="de-DE" noProof="0" dirty="0"/>
              <a:t> Files sind eigentlich ja integraler Bestandteil von </a:t>
            </a:r>
            <a:r>
              <a:rPr lang="de-DE" noProof="0" dirty="0" err="1"/>
              <a:t>Blazor</a:t>
            </a:r>
            <a:endParaRPr lang="de-DE" noProof="0" dirty="0"/>
          </a:p>
          <a:p>
            <a:r>
              <a:rPr lang="de-DE" noProof="0" dirty="0"/>
              <a:t>- Im Datamanagement ist unsere Zentrale Klasse aufgrund von sehr viel Code ist diese in verschiedene Klassen aufgeteilt worden</a:t>
            </a:r>
          </a:p>
          <a:p>
            <a:r>
              <a:rPr lang="de-DE" noProof="0" dirty="0"/>
              <a:t>- Auch Tests und </a:t>
            </a:r>
            <a:r>
              <a:rPr lang="de-DE" noProof="0" dirty="0" err="1"/>
              <a:t>Contracts</a:t>
            </a:r>
            <a:r>
              <a:rPr lang="de-DE" noProof="0" dirty="0"/>
              <a:t> waren nicht nicht wirklich vorgesehen, aber es ergibt natürlich Sinn das man DTOs nicht in jedem Layer und damit jedem Rider Projekt erneut zu definieren, auf diese greifen also alle Layer zu bzw. Test bekamen ihren dediziert Layer</a:t>
            </a:r>
          </a:p>
        </p:txBody>
      </p:sp>
      <p:sp>
        <p:nvSpPr>
          <p:cNvPr id="4" name="Slide Number Placeholder 3"/>
          <p:cNvSpPr>
            <a:spLocks noGrp="1"/>
          </p:cNvSpPr>
          <p:nvPr>
            <p:ph type="sldNum" sz="quarter" idx="5"/>
          </p:nvPr>
        </p:nvSpPr>
        <p:spPr/>
        <p:txBody>
          <a:bodyPr/>
          <a:lstStyle/>
          <a:p>
            <a:fld id="{0D4386D0-34CE-441B-A16F-522871A2AB74}" type="slidenum">
              <a:rPr lang="de-DE" smtClean="0"/>
              <a:t>9</a:t>
            </a:fld>
            <a:endParaRPr lang="de-DE"/>
          </a:p>
        </p:txBody>
      </p:sp>
    </p:spTree>
    <p:extLst>
      <p:ext uri="{BB962C8B-B14F-4D97-AF65-F5344CB8AC3E}">
        <p14:creationId xmlns:p14="http://schemas.microsoft.com/office/powerpoint/2010/main" val="204462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4209D4F9-8CE1-B7A4-CCC2-9523224CD22B}"/>
            </a:ext>
          </a:extLst>
        </p:cNvPr>
        <p:cNvGrpSpPr/>
        <p:nvPr/>
      </p:nvGrpSpPr>
      <p:grpSpPr>
        <a:xfrm>
          <a:off x="0" y="0"/>
          <a:ext cx="0" cy="0"/>
          <a:chOff x="0" y="0"/>
          <a:chExt cx="0" cy="0"/>
        </a:xfrm>
      </p:grpSpPr>
      <p:sp>
        <p:nvSpPr>
          <p:cNvPr id="582" name="Google Shape;582;gb27dabac79_0_660:notes">
            <a:extLst>
              <a:ext uri="{FF2B5EF4-FFF2-40B4-BE49-F238E27FC236}">
                <a16:creationId xmlns:a16="http://schemas.microsoft.com/office/drawing/2014/main" id="{31366259-A448-C2F7-B105-2D1745B27C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27dabac79_0_660:notes">
            <a:extLst>
              <a:ext uri="{FF2B5EF4-FFF2-40B4-BE49-F238E27FC236}">
                <a16:creationId xmlns:a16="http://schemas.microsoft.com/office/drawing/2014/main" id="{F204FAFA-D509-C3FD-C483-F5259D37FE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56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Wir haben vollständig auf DTOs </a:t>
            </a:r>
            <a:r>
              <a:rPr lang="de-DE" dirty="0" err="1"/>
              <a:t>ausserhalb</a:t>
            </a:r>
            <a:r>
              <a:rPr lang="de-DE" dirty="0"/>
              <a:t> des Datamanagement Layers gesetzt</a:t>
            </a:r>
            <a:br>
              <a:rPr lang="de-DE" dirty="0"/>
            </a:br>
            <a:r>
              <a:rPr lang="de-DE" dirty="0"/>
              <a:t>DTOs entsprechen </a:t>
            </a:r>
            <a:r>
              <a:rPr lang="de-DE" dirty="0" err="1"/>
              <a:t>großteils</a:t>
            </a:r>
            <a:r>
              <a:rPr lang="de-DE" dirty="0"/>
              <a:t> </a:t>
            </a:r>
            <a:r>
              <a:rPr lang="de-DE" dirty="0" err="1"/>
              <a:t>unserern</a:t>
            </a:r>
            <a:r>
              <a:rPr lang="de-DE" dirty="0"/>
              <a:t> </a:t>
            </a:r>
            <a:r>
              <a:rPr lang="de-DE" dirty="0" err="1"/>
              <a:t>Entities</a:t>
            </a:r>
            <a:r>
              <a:rPr lang="de-DE" dirty="0"/>
              <a:t> (Ausnahme </a:t>
            </a:r>
            <a:r>
              <a:rPr lang="de-DE" dirty="0" err="1"/>
              <a:t>z.b.</a:t>
            </a:r>
            <a:r>
              <a:rPr lang="de-DE" dirty="0"/>
              <a:t> </a:t>
            </a:r>
            <a:r>
              <a:rPr lang="de-DE" dirty="0" err="1"/>
              <a:t>PrivateProfile</a:t>
            </a:r>
            <a:r>
              <a:rPr lang="de-DE" dirty="0"/>
              <a:t> und </a:t>
            </a:r>
            <a:r>
              <a:rPr lang="de-DE" dirty="0" err="1"/>
              <a:t>PublicProfile</a:t>
            </a:r>
            <a:r>
              <a:rPr lang="de-DE" dirty="0"/>
              <a:t>) </a:t>
            </a:r>
            <a:endParaRPr lang="en-DE" dirty="0"/>
          </a:p>
        </p:txBody>
      </p:sp>
      <p:sp>
        <p:nvSpPr>
          <p:cNvPr id="4" name="Slide Number Placeholder 3"/>
          <p:cNvSpPr>
            <a:spLocks noGrp="1"/>
          </p:cNvSpPr>
          <p:nvPr>
            <p:ph type="sldNum" sz="quarter" idx="5"/>
          </p:nvPr>
        </p:nvSpPr>
        <p:spPr/>
        <p:txBody>
          <a:bodyPr/>
          <a:lstStyle/>
          <a:p>
            <a:fld id="{0D4386D0-34CE-441B-A16F-522871A2AB74}" type="slidenum">
              <a:rPr lang="de-DE" smtClean="0"/>
              <a:t>15</a:t>
            </a:fld>
            <a:endParaRPr lang="de-DE"/>
          </a:p>
        </p:txBody>
      </p:sp>
    </p:spTree>
    <p:extLst>
      <p:ext uri="{BB962C8B-B14F-4D97-AF65-F5344CB8AC3E}">
        <p14:creationId xmlns:p14="http://schemas.microsoft.com/office/powerpoint/2010/main" val="342550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 name="Google Shape;10;p2"/>
          <p:cNvSpPr/>
          <p:nvPr/>
        </p:nvSpPr>
        <p:spPr>
          <a:xfrm>
            <a:off x="8" y="-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590034" y="1"/>
            <a:ext cx="10490857" cy="6857983"/>
          </a:xfrm>
          <a:custGeom>
            <a:avLst/>
            <a:gdLst/>
            <a:ahLst/>
            <a:cxnLst/>
            <a:rect l="l" t="t" r="r" b="b"/>
            <a:pathLst>
              <a:path w="108631" h="72469" extrusionOk="0">
                <a:moveTo>
                  <a:pt x="76023" y="9755"/>
                </a:moveTo>
                <a:cubicBezTo>
                  <a:pt x="76041" y="9755"/>
                  <a:pt x="76060" y="9755"/>
                  <a:pt x="76078" y="9755"/>
                </a:cubicBezTo>
                <a:cubicBezTo>
                  <a:pt x="80683" y="9819"/>
                  <a:pt x="85833" y="17713"/>
                  <a:pt x="80956" y="26264"/>
                </a:cubicBezTo>
                <a:cubicBezTo>
                  <a:pt x="76014" y="34767"/>
                  <a:pt x="88849" y="38906"/>
                  <a:pt x="83362" y="43783"/>
                </a:cubicBezTo>
                <a:cubicBezTo>
                  <a:pt x="81665" y="45294"/>
                  <a:pt x="79939" y="45890"/>
                  <a:pt x="77968" y="45890"/>
                </a:cubicBezTo>
                <a:cubicBezTo>
                  <a:pt x="73663" y="45890"/>
                  <a:pt x="68190" y="43047"/>
                  <a:pt x="59297" y="40703"/>
                </a:cubicBezTo>
                <a:cubicBezTo>
                  <a:pt x="57769" y="40293"/>
                  <a:pt x="56410" y="40112"/>
                  <a:pt x="55191" y="40112"/>
                </a:cubicBezTo>
                <a:cubicBezTo>
                  <a:pt x="46115" y="40112"/>
                  <a:pt x="44825" y="50136"/>
                  <a:pt x="40045" y="50136"/>
                </a:cubicBezTo>
                <a:cubicBezTo>
                  <a:pt x="36435" y="50072"/>
                  <a:pt x="31093" y="48067"/>
                  <a:pt x="34237" y="40238"/>
                </a:cubicBezTo>
                <a:cubicBezTo>
                  <a:pt x="36077" y="35687"/>
                  <a:pt x="40849" y="21693"/>
                  <a:pt x="48083" y="21693"/>
                </a:cubicBezTo>
                <a:cubicBezTo>
                  <a:pt x="49240" y="21693"/>
                  <a:pt x="50460" y="22051"/>
                  <a:pt x="51740" y="22863"/>
                </a:cubicBezTo>
                <a:cubicBezTo>
                  <a:pt x="53631" y="24056"/>
                  <a:pt x="55374" y="24559"/>
                  <a:pt x="56994" y="24559"/>
                </a:cubicBezTo>
                <a:cubicBezTo>
                  <a:pt x="65773" y="24559"/>
                  <a:pt x="70905" y="9755"/>
                  <a:pt x="76023" y="9755"/>
                </a:cubicBezTo>
                <a:close/>
                <a:moveTo>
                  <a:pt x="0" y="1"/>
                </a:moveTo>
                <a:lnTo>
                  <a:pt x="0" y="72469"/>
                </a:lnTo>
                <a:lnTo>
                  <a:pt x="108631" y="72469"/>
                </a:lnTo>
                <a:lnTo>
                  <a:pt x="108631"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757238" dist="28575" dir="8040000" algn="bl" rotWithShape="0">
              <a:srgbClr val="000000">
                <a:alpha val="6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589933" y="17"/>
            <a:ext cx="10491043" cy="6857953"/>
          </a:xfrm>
          <a:custGeom>
            <a:avLst/>
            <a:gdLst/>
            <a:ahLst/>
            <a:cxnLst/>
            <a:rect l="l" t="t" r="r" b="b"/>
            <a:pathLst>
              <a:path w="107829" h="71924" extrusionOk="0">
                <a:moveTo>
                  <a:pt x="36199" y="11490"/>
                </a:moveTo>
                <a:cubicBezTo>
                  <a:pt x="37551" y="11490"/>
                  <a:pt x="38744" y="12305"/>
                  <a:pt x="39099" y="14167"/>
                </a:cubicBezTo>
                <a:cubicBezTo>
                  <a:pt x="39837" y="17648"/>
                  <a:pt x="37831" y="20456"/>
                  <a:pt x="36291" y="21980"/>
                </a:cubicBezTo>
                <a:cubicBezTo>
                  <a:pt x="35762" y="22516"/>
                  <a:pt x="35095" y="22765"/>
                  <a:pt x="34438" y="22765"/>
                </a:cubicBezTo>
                <a:cubicBezTo>
                  <a:pt x="33443" y="22765"/>
                  <a:pt x="32468" y="22193"/>
                  <a:pt x="32024" y="21178"/>
                </a:cubicBezTo>
                <a:cubicBezTo>
                  <a:pt x="31687" y="20376"/>
                  <a:pt x="31414" y="19381"/>
                  <a:pt x="31286" y="18049"/>
                </a:cubicBezTo>
                <a:cubicBezTo>
                  <a:pt x="30811" y="14130"/>
                  <a:pt x="33765" y="11490"/>
                  <a:pt x="36199" y="11490"/>
                </a:cubicBezTo>
                <a:close/>
                <a:moveTo>
                  <a:pt x="95245" y="38029"/>
                </a:moveTo>
                <a:cubicBezTo>
                  <a:pt x="96356" y="38029"/>
                  <a:pt x="97305" y="38332"/>
                  <a:pt x="97930" y="39098"/>
                </a:cubicBezTo>
                <a:cubicBezTo>
                  <a:pt x="100511" y="42297"/>
                  <a:pt x="92507" y="49079"/>
                  <a:pt x="88052" y="49079"/>
                </a:cubicBezTo>
                <a:cubicBezTo>
                  <a:pt x="87302" y="49079"/>
                  <a:pt x="86652" y="48887"/>
                  <a:pt x="86170" y="48452"/>
                </a:cubicBezTo>
                <a:cubicBezTo>
                  <a:pt x="86106" y="48387"/>
                  <a:pt x="86026" y="48323"/>
                  <a:pt x="85962" y="48323"/>
                </a:cubicBezTo>
                <a:cubicBezTo>
                  <a:pt x="83700" y="46190"/>
                  <a:pt x="84229" y="42435"/>
                  <a:pt x="86972" y="40911"/>
                </a:cubicBezTo>
                <a:cubicBezTo>
                  <a:pt x="89256" y="39646"/>
                  <a:pt x="92681" y="38029"/>
                  <a:pt x="95245" y="38029"/>
                </a:cubicBezTo>
                <a:close/>
                <a:moveTo>
                  <a:pt x="50308" y="8403"/>
                </a:moveTo>
                <a:cubicBezTo>
                  <a:pt x="51667" y="8403"/>
                  <a:pt x="53067" y="8721"/>
                  <a:pt x="54420" y="9418"/>
                </a:cubicBezTo>
                <a:cubicBezTo>
                  <a:pt x="54484" y="9418"/>
                  <a:pt x="54613" y="9482"/>
                  <a:pt x="54741" y="9546"/>
                </a:cubicBezTo>
                <a:cubicBezTo>
                  <a:pt x="65041" y="15033"/>
                  <a:pt x="63100" y="18643"/>
                  <a:pt x="72469" y="24868"/>
                </a:cubicBezTo>
                <a:cubicBezTo>
                  <a:pt x="76566" y="27597"/>
                  <a:pt x="80626" y="27860"/>
                  <a:pt x="84049" y="27860"/>
                </a:cubicBezTo>
                <a:cubicBezTo>
                  <a:pt x="84869" y="27860"/>
                  <a:pt x="85652" y="27845"/>
                  <a:pt x="86391" y="27845"/>
                </a:cubicBezTo>
                <a:cubicBezTo>
                  <a:pt x="89657" y="27845"/>
                  <a:pt x="92046" y="28141"/>
                  <a:pt x="92844" y="31349"/>
                </a:cubicBezTo>
                <a:cubicBezTo>
                  <a:pt x="94048" y="35954"/>
                  <a:pt x="83619" y="38104"/>
                  <a:pt x="72597" y="40366"/>
                </a:cubicBezTo>
                <a:cubicBezTo>
                  <a:pt x="61560" y="42644"/>
                  <a:pt x="64512" y="54612"/>
                  <a:pt x="58431" y="55543"/>
                </a:cubicBezTo>
                <a:cubicBezTo>
                  <a:pt x="58151" y="55585"/>
                  <a:pt x="57876" y="55606"/>
                  <a:pt x="57605" y="55606"/>
                </a:cubicBezTo>
                <a:cubicBezTo>
                  <a:pt x="51924" y="55606"/>
                  <a:pt x="48219" y="46586"/>
                  <a:pt x="41650" y="41104"/>
                </a:cubicBezTo>
                <a:cubicBezTo>
                  <a:pt x="39190" y="39075"/>
                  <a:pt x="36241" y="38638"/>
                  <a:pt x="33360" y="38638"/>
                </a:cubicBezTo>
                <a:cubicBezTo>
                  <a:pt x="31175" y="38638"/>
                  <a:pt x="29030" y="38889"/>
                  <a:pt x="27168" y="38889"/>
                </a:cubicBezTo>
                <a:cubicBezTo>
                  <a:pt x="24535" y="38889"/>
                  <a:pt x="22468" y="38386"/>
                  <a:pt x="21659" y="35954"/>
                </a:cubicBezTo>
                <a:cubicBezTo>
                  <a:pt x="19590" y="29536"/>
                  <a:pt x="27949" y="30804"/>
                  <a:pt x="36965" y="25461"/>
                </a:cubicBezTo>
                <a:cubicBezTo>
                  <a:pt x="40446" y="23392"/>
                  <a:pt x="41377" y="20777"/>
                  <a:pt x="41249" y="18306"/>
                </a:cubicBezTo>
                <a:cubicBezTo>
                  <a:pt x="40819" y="12738"/>
                  <a:pt x="45288" y="8403"/>
                  <a:pt x="50308" y="8403"/>
                </a:cubicBezTo>
                <a:close/>
                <a:moveTo>
                  <a:pt x="1" y="1"/>
                </a:moveTo>
                <a:lnTo>
                  <a:pt x="1" y="71923"/>
                </a:lnTo>
                <a:lnTo>
                  <a:pt x="107829" y="71923"/>
                </a:lnTo>
                <a:lnTo>
                  <a:pt x="107829" y="1"/>
                </a:lnTo>
                <a:close/>
              </a:path>
            </a:pathLst>
          </a:custGeom>
          <a:gradFill>
            <a:gsLst>
              <a:gs pos="0">
                <a:srgbClr val="421F78"/>
              </a:gs>
              <a:gs pos="100000">
                <a:srgbClr val="33185E"/>
              </a:gs>
            </a:gsLst>
            <a:path path="circle">
              <a:fillToRect l="50000" t="50000" r="50000" b="50000"/>
            </a:path>
            <a:tileRect/>
          </a:gradFill>
          <a:ln>
            <a:noFill/>
          </a:ln>
          <a:effectLst>
            <a:outerShdw blurRad="785813" dist="57150" dir="1086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3088000" y="1907633"/>
            <a:ext cx="6016000" cy="3042800"/>
          </a:xfrm>
          <a:prstGeom prst="rect">
            <a:avLst/>
          </a:prstGeom>
          <a:noFill/>
          <a:ln w="28575" cap="flat" cmpd="sng">
            <a:solidFill>
              <a:schemeClr val="accent2"/>
            </a:solidFill>
            <a:prstDash val="solid"/>
            <a:round/>
            <a:headEnd type="none" w="sm" len="sm"/>
            <a:tailEnd type="none" w="sm" len="sm"/>
          </a:ln>
          <a:effectLst>
            <a:outerShdw blurRad="242888" dist="19050" dir="5400000" algn="bl" rotWithShape="0">
              <a:srgbClr val="000000">
                <a:alpha val="75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14" name="Google Shape;14;p2"/>
          <p:cNvSpPr/>
          <p:nvPr/>
        </p:nvSpPr>
        <p:spPr>
          <a:xfrm>
            <a:off x="396700" y="81"/>
            <a:ext cx="10385129" cy="6857845"/>
          </a:xfrm>
          <a:custGeom>
            <a:avLst/>
            <a:gdLst/>
            <a:ahLst/>
            <a:cxnLst/>
            <a:rect l="l" t="t" r="r" b="b"/>
            <a:pathLst>
              <a:path w="108295" h="72117" extrusionOk="0">
                <a:moveTo>
                  <a:pt x="24073" y="25682"/>
                </a:moveTo>
                <a:cubicBezTo>
                  <a:pt x="25107" y="25682"/>
                  <a:pt x="26149" y="26196"/>
                  <a:pt x="26745" y="27275"/>
                </a:cubicBezTo>
                <a:cubicBezTo>
                  <a:pt x="27612" y="28879"/>
                  <a:pt x="28350" y="31013"/>
                  <a:pt x="27884" y="33147"/>
                </a:cubicBezTo>
                <a:cubicBezTo>
                  <a:pt x="27579" y="34521"/>
                  <a:pt x="26861" y="35072"/>
                  <a:pt x="25998" y="35072"/>
                </a:cubicBezTo>
                <a:cubicBezTo>
                  <a:pt x="24000" y="35072"/>
                  <a:pt x="21226" y="32122"/>
                  <a:pt x="21002" y="29601"/>
                </a:cubicBezTo>
                <a:cubicBezTo>
                  <a:pt x="20921" y="29007"/>
                  <a:pt x="21002" y="28398"/>
                  <a:pt x="21130" y="27933"/>
                </a:cubicBezTo>
                <a:cubicBezTo>
                  <a:pt x="21537" y="26463"/>
                  <a:pt x="22800" y="25682"/>
                  <a:pt x="24073" y="25682"/>
                </a:cubicBezTo>
                <a:close/>
                <a:moveTo>
                  <a:pt x="67458" y="48429"/>
                </a:moveTo>
                <a:cubicBezTo>
                  <a:pt x="68345" y="48429"/>
                  <a:pt x="69342" y="48499"/>
                  <a:pt x="70464" y="48661"/>
                </a:cubicBezTo>
                <a:cubicBezTo>
                  <a:pt x="78822" y="49928"/>
                  <a:pt x="77683" y="54613"/>
                  <a:pt x="73865" y="55543"/>
                </a:cubicBezTo>
                <a:cubicBezTo>
                  <a:pt x="72852" y="55817"/>
                  <a:pt x="71270" y="55981"/>
                  <a:pt x="69541" y="55981"/>
                </a:cubicBezTo>
                <a:cubicBezTo>
                  <a:pt x="64886" y="55981"/>
                  <a:pt x="59167" y="54791"/>
                  <a:pt x="60629" y="51340"/>
                </a:cubicBezTo>
                <a:cubicBezTo>
                  <a:pt x="60629" y="51340"/>
                  <a:pt x="61736" y="48429"/>
                  <a:pt x="67458" y="48429"/>
                </a:cubicBezTo>
                <a:close/>
                <a:moveTo>
                  <a:pt x="74530" y="9466"/>
                </a:moveTo>
                <a:cubicBezTo>
                  <a:pt x="79778" y="9466"/>
                  <a:pt x="83781" y="18911"/>
                  <a:pt x="84967" y="26136"/>
                </a:cubicBezTo>
                <a:cubicBezTo>
                  <a:pt x="86635" y="35826"/>
                  <a:pt x="101139" y="35890"/>
                  <a:pt x="98540" y="44714"/>
                </a:cubicBezTo>
                <a:cubicBezTo>
                  <a:pt x="97300" y="48895"/>
                  <a:pt x="93244" y="50360"/>
                  <a:pt x="88124" y="50360"/>
                </a:cubicBezTo>
                <a:cubicBezTo>
                  <a:pt x="82438" y="50360"/>
                  <a:pt x="75442" y="48554"/>
                  <a:pt x="69533" y="46655"/>
                </a:cubicBezTo>
                <a:cubicBezTo>
                  <a:pt x="68290" y="46260"/>
                  <a:pt x="67071" y="46084"/>
                  <a:pt x="65876" y="46084"/>
                </a:cubicBezTo>
                <a:cubicBezTo>
                  <a:pt x="56337" y="46084"/>
                  <a:pt x="48282" y="57341"/>
                  <a:pt x="40912" y="58880"/>
                </a:cubicBezTo>
                <a:cubicBezTo>
                  <a:pt x="39960" y="59081"/>
                  <a:pt x="39013" y="59181"/>
                  <a:pt x="38089" y="59181"/>
                </a:cubicBezTo>
                <a:cubicBezTo>
                  <a:pt x="30976" y="59181"/>
                  <a:pt x="25258" y="53244"/>
                  <a:pt x="29745" y="41714"/>
                </a:cubicBezTo>
                <a:cubicBezTo>
                  <a:pt x="34895" y="28606"/>
                  <a:pt x="18788" y="15435"/>
                  <a:pt x="27740" y="14167"/>
                </a:cubicBezTo>
                <a:cubicBezTo>
                  <a:pt x="28604" y="14045"/>
                  <a:pt x="29401" y="13989"/>
                  <a:pt x="30147" y="13989"/>
                </a:cubicBezTo>
                <a:cubicBezTo>
                  <a:pt x="37144" y="13989"/>
                  <a:pt x="39665" y="18902"/>
                  <a:pt x="51147" y="20119"/>
                </a:cubicBezTo>
                <a:cubicBezTo>
                  <a:pt x="52127" y="20222"/>
                  <a:pt x="53060" y="20270"/>
                  <a:pt x="53946" y="20270"/>
                </a:cubicBezTo>
                <a:cubicBezTo>
                  <a:pt x="64543" y="20270"/>
                  <a:pt x="68587" y="13493"/>
                  <a:pt x="68587" y="13493"/>
                </a:cubicBezTo>
                <a:cubicBezTo>
                  <a:pt x="70676" y="10639"/>
                  <a:pt x="72680" y="9466"/>
                  <a:pt x="74530" y="9466"/>
                </a:cubicBezTo>
                <a:close/>
                <a:moveTo>
                  <a:pt x="1" y="1"/>
                </a:moveTo>
                <a:lnTo>
                  <a:pt x="1" y="72116"/>
                </a:lnTo>
                <a:lnTo>
                  <a:pt x="108294" y="72116"/>
                </a:lnTo>
                <a:lnTo>
                  <a:pt x="108294" y="1"/>
                </a:lnTo>
                <a:close/>
              </a:path>
            </a:pathLst>
          </a:custGeom>
          <a:gradFill>
            <a:gsLst>
              <a:gs pos="0">
                <a:srgbClr val="5E2CAB"/>
              </a:gs>
              <a:gs pos="100000">
                <a:srgbClr val="4A2287"/>
              </a:gs>
            </a:gsLst>
            <a:path path="circle">
              <a:fillToRect l="50000" t="50000" r="50000" b="50000"/>
            </a:path>
            <a:tileRect/>
          </a:gradFill>
          <a:ln>
            <a:noFill/>
          </a:ln>
          <a:effectLst>
            <a:outerShdw blurRad="842963" dist="142875" dir="7500000" algn="bl" rotWithShape="0">
              <a:srgbClr val="000000">
                <a:alpha val="88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3" y="-371733"/>
            <a:ext cx="12192100" cy="7601517"/>
          </a:xfrm>
          <a:custGeom>
            <a:avLst/>
            <a:gdLst/>
            <a:ahLst/>
            <a:cxnLst/>
            <a:rect l="l" t="t" r="r" b="b"/>
            <a:pathLst>
              <a:path w="108294" h="72196" extrusionOk="0">
                <a:moveTo>
                  <a:pt x="48636" y="51189"/>
                </a:moveTo>
                <a:cubicBezTo>
                  <a:pt x="53382" y="51189"/>
                  <a:pt x="56746" y="54612"/>
                  <a:pt x="56746" y="54612"/>
                </a:cubicBezTo>
                <a:cubicBezTo>
                  <a:pt x="60820" y="59011"/>
                  <a:pt x="56852" y="60609"/>
                  <a:pt x="52430" y="60609"/>
                </a:cubicBezTo>
                <a:cubicBezTo>
                  <a:pt x="49660" y="60609"/>
                  <a:pt x="46712" y="59982"/>
                  <a:pt x="45451" y="59024"/>
                </a:cubicBezTo>
                <a:cubicBezTo>
                  <a:pt x="42178" y="56489"/>
                  <a:pt x="42981" y="51612"/>
                  <a:pt x="47986" y="51211"/>
                </a:cubicBezTo>
                <a:cubicBezTo>
                  <a:pt x="48205" y="51196"/>
                  <a:pt x="48422" y="51189"/>
                  <a:pt x="48636" y="51189"/>
                </a:cubicBezTo>
                <a:close/>
                <a:moveTo>
                  <a:pt x="33119" y="10128"/>
                </a:moveTo>
                <a:cubicBezTo>
                  <a:pt x="38957" y="10128"/>
                  <a:pt x="46110" y="11981"/>
                  <a:pt x="54339" y="15642"/>
                </a:cubicBezTo>
                <a:cubicBezTo>
                  <a:pt x="59641" y="17962"/>
                  <a:pt x="65403" y="19230"/>
                  <a:pt x="71199" y="19230"/>
                </a:cubicBezTo>
                <a:cubicBezTo>
                  <a:pt x="72419" y="19230"/>
                  <a:pt x="73640" y="19174"/>
                  <a:pt x="74859" y="19060"/>
                </a:cubicBezTo>
                <a:cubicBezTo>
                  <a:pt x="76049" y="18924"/>
                  <a:pt x="77302" y="18843"/>
                  <a:pt x="78619" y="18843"/>
                </a:cubicBezTo>
                <a:cubicBezTo>
                  <a:pt x="80567" y="18843"/>
                  <a:pt x="82655" y="19020"/>
                  <a:pt x="84886" y="19461"/>
                </a:cubicBezTo>
                <a:cubicBezTo>
                  <a:pt x="94913" y="21595"/>
                  <a:pt x="95587" y="32552"/>
                  <a:pt x="94111" y="45387"/>
                </a:cubicBezTo>
                <a:cubicBezTo>
                  <a:pt x="93020" y="54927"/>
                  <a:pt x="85394" y="61038"/>
                  <a:pt x="77312" y="61038"/>
                </a:cubicBezTo>
                <a:cubicBezTo>
                  <a:pt x="74574" y="61038"/>
                  <a:pt x="71785" y="60337"/>
                  <a:pt x="69180" y="58831"/>
                </a:cubicBezTo>
                <a:cubicBezTo>
                  <a:pt x="61608" y="54449"/>
                  <a:pt x="55218" y="49014"/>
                  <a:pt x="48802" y="49014"/>
                </a:cubicBezTo>
                <a:cubicBezTo>
                  <a:pt x="46504" y="49014"/>
                  <a:pt x="44202" y="49711"/>
                  <a:pt x="41841" y="51403"/>
                </a:cubicBezTo>
                <a:cubicBezTo>
                  <a:pt x="39860" y="52852"/>
                  <a:pt x="37452" y="53552"/>
                  <a:pt x="34908" y="53552"/>
                </a:cubicBezTo>
                <a:cubicBezTo>
                  <a:pt x="26047" y="53552"/>
                  <a:pt x="15545" y="45055"/>
                  <a:pt x="15707" y="30146"/>
                </a:cubicBezTo>
                <a:cubicBezTo>
                  <a:pt x="15791" y="16701"/>
                  <a:pt x="22124" y="10128"/>
                  <a:pt x="33119" y="10128"/>
                </a:cubicBezTo>
                <a:close/>
                <a:moveTo>
                  <a:pt x="0" y="0"/>
                </a:moveTo>
                <a:lnTo>
                  <a:pt x="0" y="72196"/>
                </a:lnTo>
                <a:lnTo>
                  <a:pt x="108293" y="72196"/>
                </a:lnTo>
                <a:lnTo>
                  <a:pt x="108293" y="0"/>
                </a:lnTo>
                <a:close/>
              </a:path>
            </a:pathLst>
          </a:custGeom>
          <a:gradFill>
            <a:gsLst>
              <a:gs pos="0">
                <a:srgbClr val="7337D4"/>
              </a:gs>
              <a:gs pos="100000">
                <a:srgbClr val="4A2287"/>
              </a:gs>
            </a:gsLst>
            <a:path path="circle">
              <a:fillToRect l="50000" t="50000" r="50000" b="50000"/>
            </a:path>
            <a:tileRect/>
          </a:gradFill>
          <a:ln>
            <a:noFill/>
          </a:ln>
          <a:effectLst>
            <a:outerShdw blurRad="900113" dist="95250" dir="6180000" algn="bl" rotWithShape="0">
              <a:srgbClr val="000000"/>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txBox="1"/>
          <p:nvPr/>
        </p:nvSpPr>
        <p:spPr>
          <a:xfrm>
            <a:off x="3169017" y="2496984"/>
            <a:ext cx="5854000" cy="1864000"/>
          </a:xfrm>
          <a:prstGeom prst="rect">
            <a:avLst/>
          </a:prstGeom>
          <a:noFill/>
          <a:ln>
            <a:noFill/>
          </a:ln>
          <a:effectLst>
            <a:outerShdw blurRad="200025" dist="85725" dir="4020000" algn="bl" rotWithShape="0">
              <a:srgbClr val="000000">
                <a:alpha val="89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endParaRPr sz="4000">
              <a:solidFill>
                <a:srgbClr val="FFFFFF"/>
              </a:solidFill>
              <a:latin typeface="Unica One"/>
              <a:ea typeface="Unica One"/>
              <a:cs typeface="Unica One"/>
              <a:sym typeface="Unica One"/>
            </a:endParaRPr>
          </a:p>
        </p:txBody>
      </p:sp>
      <p:sp>
        <p:nvSpPr>
          <p:cNvPr id="17" name="Google Shape;17;p2"/>
          <p:cNvSpPr txBox="1">
            <a:spLocks noGrp="1"/>
          </p:cNvSpPr>
          <p:nvPr>
            <p:ph type="title"/>
          </p:nvPr>
        </p:nvSpPr>
        <p:spPr>
          <a:xfrm>
            <a:off x="3568000" y="2882417"/>
            <a:ext cx="5056000" cy="77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4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 name="Google Shape;18;p2"/>
          <p:cNvSpPr txBox="1">
            <a:spLocks noGrp="1"/>
          </p:cNvSpPr>
          <p:nvPr>
            <p:ph type="title" idx="2"/>
          </p:nvPr>
        </p:nvSpPr>
        <p:spPr>
          <a:xfrm>
            <a:off x="3568000" y="3659184"/>
            <a:ext cx="5056000" cy="3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Scope One"/>
              <a:buNone/>
              <a:defRPr sz="1867">
                <a:latin typeface="Scope One"/>
                <a:ea typeface="Scope One"/>
                <a:cs typeface="Scope One"/>
                <a:sym typeface="Scope 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032294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8"/>
        <p:cNvGrpSpPr/>
        <p:nvPr/>
      </p:nvGrpSpPr>
      <p:grpSpPr>
        <a:xfrm>
          <a:off x="0" y="0"/>
          <a:ext cx="0" cy="0"/>
          <a:chOff x="0" y="0"/>
          <a:chExt cx="0" cy="0"/>
        </a:xfrm>
      </p:grpSpPr>
      <p:sp>
        <p:nvSpPr>
          <p:cNvPr id="99" name="Google Shape;99;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0" name="Google Shape;100;p11"/>
          <p:cNvSpPr/>
          <p:nvPr/>
        </p:nvSpPr>
        <p:spPr>
          <a:xfrm rot="10800000" flipH="1">
            <a:off x="-8" y="-16"/>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11"/>
          <p:cNvSpPr/>
          <p:nvPr/>
        </p:nvSpPr>
        <p:spPr>
          <a:xfrm rot="10800000" flipH="1">
            <a:off x="5767834" y="-1"/>
            <a:ext cx="6676527" cy="339506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1"/>
          <p:cNvSpPr/>
          <p:nvPr/>
        </p:nvSpPr>
        <p:spPr>
          <a:xfrm flipH="1">
            <a:off x="98" y="3623500"/>
            <a:ext cx="5326004" cy="3234573"/>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1"/>
          <p:cNvSpPr txBox="1">
            <a:spLocks noGrp="1"/>
          </p:cNvSpPr>
          <p:nvPr>
            <p:ph type="title" hasCustomPrompt="1"/>
          </p:nvPr>
        </p:nvSpPr>
        <p:spPr>
          <a:xfrm>
            <a:off x="415600" y="1608300"/>
            <a:ext cx="11360800" cy="22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04" name="Google Shape;104;p11"/>
          <p:cNvSpPr/>
          <p:nvPr/>
        </p:nvSpPr>
        <p:spPr>
          <a:xfrm>
            <a:off x="-631033" y="-216233"/>
            <a:ext cx="13454228" cy="7334543"/>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1"/>
          <p:cNvSpPr txBox="1">
            <a:spLocks noGrp="1"/>
          </p:cNvSpPr>
          <p:nvPr>
            <p:ph type="subTitle" idx="1"/>
          </p:nvPr>
        </p:nvSpPr>
        <p:spPr>
          <a:xfrm>
            <a:off x="3204200" y="3880827"/>
            <a:ext cx="5783600" cy="4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893875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
        <p:cNvGrpSpPr/>
        <p:nvPr/>
      </p:nvGrpSpPr>
      <p:grpSpPr>
        <a:xfrm>
          <a:off x="0" y="0"/>
          <a:ext cx="0" cy="0"/>
          <a:chOff x="0" y="0"/>
          <a:chExt cx="0" cy="0"/>
        </a:xfrm>
      </p:grpSpPr>
      <p:sp>
        <p:nvSpPr>
          <p:cNvPr id="107" name="Google Shape;107;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7989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08"/>
        <p:cNvGrpSpPr/>
        <p:nvPr/>
      </p:nvGrpSpPr>
      <p:grpSpPr>
        <a:xfrm>
          <a:off x="0" y="0"/>
          <a:ext cx="0" cy="0"/>
          <a:chOff x="0" y="0"/>
          <a:chExt cx="0" cy="0"/>
        </a:xfrm>
      </p:grpSpPr>
      <p:sp>
        <p:nvSpPr>
          <p:cNvPr id="109" name="Google Shape;109;p13"/>
          <p:cNvSpPr/>
          <p:nvPr/>
        </p:nvSpPr>
        <p:spPr>
          <a:xfrm>
            <a:off x="13689" y="41816"/>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13"/>
          <p:cNvSpPr/>
          <p:nvPr/>
        </p:nvSpPr>
        <p:spPr>
          <a:xfrm rot="10800000" flipH="1">
            <a:off x="34" y="4741304"/>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13"/>
          <p:cNvSpPr/>
          <p:nvPr/>
        </p:nvSpPr>
        <p:spPr>
          <a:xfrm rot="-5400000">
            <a:off x="1861500" y="3683867"/>
            <a:ext cx="1106400" cy="4190000"/>
          </a:xfrm>
          <a:prstGeom prst="rect">
            <a:avLst/>
          </a:prstGeom>
          <a:noFill/>
          <a:ln w="2857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cxnSp>
        <p:nvCxnSpPr>
          <p:cNvPr id="112" name="Google Shape;112;p13"/>
          <p:cNvCxnSpPr/>
          <p:nvPr/>
        </p:nvCxnSpPr>
        <p:spPr>
          <a:xfrm>
            <a:off x="4848307" y="0"/>
            <a:ext cx="0" cy="3399600"/>
          </a:xfrm>
          <a:prstGeom prst="straightConnector1">
            <a:avLst/>
          </a:prstGeom>
          <a:noFill/>
          <a:ln w="19050" cap="flat" cmpd="sng">
            <a:solidFill>
              <a:schemeClr val="accent2"/>
            </a:solidFill>
            <a:prstDash val="solid"/>
            <a:round/>
            <a:headEnd type="none" w="med" len="med"/>
            <a:tailEnd type="none" w="med" len="med"/>
          </a:ln>
        </p:spPr>
      </p:cxnSp>
      <p:cxnSp>
        <p:nvCxnSpPr>
          <p:cNvPr id="113" name="Google Shape;113;p13"/>
          <p:cNvCxnSpPr/>
          <p:nvPr/>
        </p:nvCxnSpPr>
        <p:spPr>
          <a:xfrm>
            <a:off x="7421813" y="0"/>
            <a:ext cx="0" cy="3399600"/>
          </a:xfrm>
          <a:prstGeom prst="straightConnector1">
            <a:avLst/>
          </a:prstGeom>
          <a:noFill/>
          <a:ln w="19050" cap="flat" cmpd="sng">
            <a:solidFill>
              <a:schemeClr val="accent2"/>
            </a:solidFill>
            <a:prstDash val="solid"/>
            <a:round/>
            <a:headEnd type="none" w="med" len="med"/>
            <a:tailEnd type="none" w="med" len="med"/>
          </a:ln>
        </p:spPr>
      </p:cxnSp>
      <p:sp>
        <p:nvSpPr>
          <p:cNvPr id="114" name="Google Shape;114;p13"/>
          <p:cNvSpPr/>
          <p:nvPr/>
        </p:nvSpPr>
        <p:spPr>
          <a:xfrm rot="10800000">
            <a:off x="-59" y="14377"/>
            <a:ext cx="12192024" cy="7013057"/>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3"/>
          <p:cNvSpPr/>
          <p:nvPr/>
        </p:nvSpPr>
        <p:spPr>
          <a:xfrm>
            <a:off x="6382637" y="4197567"/>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3"/>
          <p:cNvSpPr/>
          <p:nvPr/>
        </p:nvSpPr>
        <p:spPr>
          <a:xfrm rot="10800000">
            <a:off x="13765" y="-45"/>
            <a:ext cx="5866703" cy="3562845"/>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3"/>
          <p:cNvSpPr/>
          <p:nvPr/>
        </p:nvSpPr>
        <p:spPr>
          <a:xfrm flipH="1">
            <a:off x="4351644" y="900"/>
            <a:ext cx="7854057" cy="3965075"/>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3"/>
          <p:cNvSpPr txBox="1">
            <a:spLocks noGrp="1"/>
          </p:cNvSpPr>
          <p:nvPr>
            <p:ph type="ctrTitle"/>
          </p:nvPr>
        </p:nvSpPr>
        <p:spPr>
          <a:xfrm>
            <a:off x="2320233" y="2453801"/>
            <a:ext cx="2437600" cy="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9" name="Google Shape;119;p13"/>
          <p:cNvSpPr txBox="1">
            <a:spLocks noGrp="1"/>
          </p:cNvSpPr>
          <p:nvPr>
            <p:ph type="subTitle" idx="1"/>
          </p:nvPr>
        </p:nvSpPr>
        <p:spPr>
          <a:xfrm>
            <a:off x="2320233" y="3504933"/>
            <a:ext cx="2437600" cy="8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0" name="Google Shape;120;p13"/>
          <p:cNvSpPr txBox="1">
            <a:spLocks noGrp="1"/>
          </p:cNvSpPr>
          <p:nvPr>
            <p:ph type="ctrTitle" idx="2"/>
          </p:nvPr>
        </p:nvSpPr>
        <p:spPr>
          <a:xfrm>
            <a:off x="4877767" y="2453801"/>
            <a:ext cx="2437600" cy="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1" name="Google Shape;121;p13"/>
          <p:cNvSpPr txBox="1">
            <a:spLocks noGrp="1"/>
          </p:cNvSpPr>
          <p:nvPr>
            <p:ph type="ctrTitle" idx="3"/>
          </p:nvPr>
        </p:nvSpPr>
        <p:spPr>
          <a:xfrm>
            <a:off x="7435300" y="2453801"/>
            <a:ext cx="2437600" cy="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2" name="Google Shape;122;p13"/>
          <p:cNvSpPr txBox="1">
            <a:spLocks noGrp="1"/>
          </p:cNvSpPr>
          <p:nvPr>
            <p:ph type="subTitle" idx="4"/>
          </p:nvPr>
        </p:nvSpPr>
        <p:spPr>
          <a:xfrm>
            <a:off x="7435300" y="3504933"/>
            <a:ext cx="2437600" cy="8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3" name="Google Shape;123;p13"/>
          <p:cNvSpPr txBox="1">
            <a:spLocks noGrp="1"/>
          </p:cNvSpPr>
          <p:nvPr>
            <p:ph type="subTitle" idx="5"/>
          </p:nvPr>
        </p:nvSpPr>
        <p:spPr>
          <a:xfrm>
            <a:off x="4877767" y="3504933"/>
            <a:ext cx="2437600" cy="8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4" name="Google Shape;124;p13"/>
          <p:cNvSpPr txBox="1">
            <a:spLocks noGrp="1"/>
          </p:cNvSpPr>
          <p:nvPr>
            <p:ph type="ctrTitle" idx="6"/>
          </p:nvPr>
        </p:nvSpPr>
        <p:spPr>
          <a:xfrm flipH="1">
            <a:off x="902633" y="5262267"/>
            <a:ext cx="3376400" cy="9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2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Tree>
    <p:extLst>
      <p:ext uri="{BB962C8B-B14F-4D97-AF65-F5344CB8AC3E}">
        <p14:creationId xmlns:p14="http://schemas.microsoft.com/office/powerpoint/2010/main" val="4263293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25"/>
        <p:cNvGrpSpPr/>
        <p:nvPr/>
      </p:nvGrpSpPr>
      <p:grpSpPr>
        <a:xfrm>
          <a:off x="0" y="0"/>
          <a:ext cx="0" cy="0"/>
          <a:chOff x="0" y="0"/>
          <a:chExt cx="0" cy="0"/>
        </a:xfrm>
      </p:grpSpPr>
      <p:sp>
        <p:nvSpPr>
          <p:cNvPr id="126" name="Google Shape;126;p14"/>
          <p:cNvSpPr/>
          <p:nvPr/>
        </p:nvSpPr>
        <p:spPr>
          <a:xfrm rot="-5400000">
            <a:off x="-1695927" y="1695772"/>
            <a:ext cx="6849460" cy="34577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4"/>
          <p:cNvSpPr/>
          <p:nvPr/>
        </p:nvSpPr>
        <p:spPr>
          <a:xfrm rot="5400000" flipH="1">
            <a:off x="7038406" y="1695772"/>
            <a:ext cx="6849460" cy="34577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4"/>
          <p:cNvSpPr/>
          <p:nvPr/>
        </p:nvSpPr>
        <p:spPr>
          <a:xfrm rot="10800000" flipH="1">
            <a:off x="0" y="4364192"/>
            <a:ext cx="4939805" cy="249380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4"/>
          <p:cNvSpPr/>
          <p:nvPr/>
        </p:nvSpPr>
        <p:spPr>
          <a:xfrm rot="10800000">
            <a:off x="7089018" y="4281801"/>
            <a:ext cx="5102983" cy="257620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4"/>
          <p:cNvSpPr/>
          <p:nvPr/>
        </p:nvSpPr>
        <p:spPr>
          <a:xfrm>
            <a:off x="33" y="1"/>
            <a:ext cx="5352337" cy="2702004"/>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4"/>
          <p:cNvSpPr/>
          <p:nvPr/>
        </p:nvSpPr>
        <p:spPr>
          <a:xfrm flipH="1">
            <a:off x="7252200" y="-9"/>
            <a:ext cx="4939805" cy="249380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14"/>
          <p:cNvSpPr txBox="1">
            <a:spLocks noGrp="1"/>
          </p:cNvSpPr>
          <p:nvPr>
            <p:ph type="ctrTitle"/>
          </p:nvPr>
        </p:nvSpPr>
        <p:spPr>
          <a:xfrm>
            <a:off x="1612600" y="2080301"/>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3" name="Google Shape;133;p14"/>
          <p:cNvSpPr txBox="1">
            <a:spLocks noGrp="1"/>
          </p:cNvSpPr>
          <p:nvPr>
            <p:ph type="subTitle" idx="1"/>
          </p:nvPr>
        </p:nvSpPr>
        <p:spPr>
          <a:xfrm>
            <a:off x="1612600" y="29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34" name="Google Shape;134;p14"/>
          <p:cNvSpPr txBox="1">
            <a:spLocks noGrp="1"/>
          </p:cNvSpPr>
          <p:nvPr>
            <p:ph type="ctrTitle" idx="2"/>
          </p:nvPr>
        </p:nvSpPr>
        <p:spPr>
          <a:xfrm>
            <a:off x="4877200" y="2080301"/>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5" name="Google Shape;135;p14"/>
          <p:cNvSpPr txBox="1">
            <a:spLocks noGrp="1"/>
          </p:cNvSpPr>
          <p:nvPr>
            <p:ph type="ctrTitle" idx="3"/>
          </p:nvPr>
        </p:nvSpPr>
        <p:spPr>
          <a:xfrm>
            <a:off x="8141800" y="2080301"/>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6" name="Google Shape;136;p14"/>
          <p:cNvSpPr txBox="1">
            <a:spLocks noGrp="1"/>
          </p:cNvSpPr>
          <p:nvPr>
            <p:ph type="subTitle" idx="4"/>
          </p:nvPr>
        </p:nvSpPr>
        <p:spPr>
          <a:xfrm>
            <a:off x="8141800" y="29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37" name="Google Shape;137;p14"/>
          <p:cNvSpPr txBox="1">
            <a:spLocks noGrp="1"/>
          </p:cNvSpPr>
          <p:nvPr>
            <p:ph type="subTitle" idx="5"/>
          </p:nvPr>
        </p:nvSpPr>
        <p:spPr>
          <a:xfrm>
            <a:off x="4877200" y="29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38" name="Google Shape;138;p14"/>
          <p:cNvSpPr txBox="1">
            <a:spLocks noGrp="1"/>
          </p:cNvSpPr>
          <p:nvPr>
            <p:ph type="ctrTitle" idx="6"/>
          </p:nvPr>
        </p:nvSpPr>
        <p:spPr>
          <a:xfrm>
            <a:off x="3642567" y="1107533"/>
            <a:ext cx="4906800" cy="9008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139" name="Google Shape;139;p14"/>
          <p:cNvSpPr txBox="1">
            <a:spLocks noGrp="1"/>
          </p:cNvSpPr>
          <p:nvPr>
            <p:ph type="ctrTitle" idx="7"/>
          </p:nvPr>
        </p:nvSpPr>
        <p:spPr>
          <a:xfrm>
            <a:off x="3197367" y="43080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0" name="Google Shape;140;p14"/>
          <p:cNvSpPr txBox="1">
            <a:spLocks noGrp="1"/>
          </p:cNvSpPr>
          <p:nvPr>
            <p:ph type="subTitle" idx="8"/>
          </p:nvPr>
        </p:nvSpPr>
        <p:spPr>
          <a:xfrm>
            <a:off x="3197367" y="51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41" name="Google Shape;141;p14"/>
          <p:cNvSpPr txBox="1">
            <a:spLocks noGrp="1"/>
          </p:cNvSpPr>
          <p:nvPr>
            <p:ph type="ctrTitle" idx="9"/>
          </p:nvPr>
        </p:nvSpPr>
        <p:spPr>
          <a:xfrm>
            <a:off x="6556967" y="43080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2" name="Google Shape;142;p14"/>
          <p:cNvSpPr txBox="1">
            <a:spLocks noGrp="1"/>
          </p:cNvSpPr>
          <p:nvPr>
            <p:ph type="subTitle" idx="13"/>
          </p:nvPr>
        </p:nvSpPr>
        <p:spPr>
          <a:xfrm>
            <a:off x="6556967" y="5152067"/>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3495687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3"/>
        <p:cNvGrpSpPr/>
        <p:nvPr/>
      </p:nvGrpSpPr>
      <p:grpSpPr>
        <a:xfrm>
          <a:off x="0" y="0"/>
          <a:ext cx="0" cy="0"/>
          <a:chOff x="0" y="0"/>
          <a:chExt cx="0" cy="0"/>
        </a:xfrm>
      </p:grpSpPr>
      <p:sp>
        <p:nvSpPr>
          <p:cNvPr id="144" name="Google Shape;144;p15"/>
          <p:cNvSpPr/>
          <p:nvPr/>
        </p:nvSpPr>
        <p:spPr>
          <a:xfrm rot="10800000" flipH="1">
            <a:off x="12601" y="2785931"/>
            <a:ext cx="8101217" cy="408966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5"/>
          <p:cNvSpPr/>
          <p:nvPr/>
        </p:nvSpPr>
        <p:spPr>
          <a:xfrm>
            <a:off x="30" y="0"/>
            <a:ext cx="7506359" cy="378941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5"/>
          <p:cNvSpPr/>
          <p:nvPr/>
        </p:nvSpPr>
        <p:spPr>
          <a:xfrm>
            <a:off x="5275937" y="3503000"/>
            <a:ext cx="6915804" cy="335494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5"/>
          <p:cNvSpPr/>
          <p:nvPr/>
        </p:nvSpPr>
        <p:spPr>
          <a:xfrm rot="10800000" flipH="1">
            <a:off x="0" y="3697403"/>
            <a:ext cx="6260784" cy="316059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5"/>
          <p:cNvSpPr/>
          <p:nvPr/>
        </p:nvSpPr>
        <p:spPr>
          <a:xfrm>
            <a:off x="1" y="3"/>
            <a:ext cx="5481004" cy="276686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5"/>
          <p:cNvSpPr/>
          <p:nvPr/>
        </p:nvSpPr>
        <p:spPr>
          <a:xfrm rot="10800000" flipH="1">
            <a:off x="5197327" y="-52"/>
            <a:ext cx="6994340" cy="339313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15"/>
          <p:cNvSpPr txBox="1">
            <a:spLocks noGrp="1"/>
          </p:cNvSpPr>
          <p:nvPr>
            <p:ph type="ctrTitle"/>
          </p:nvPr>
        </p:nvSpPr>
        <p:spPr>
          <a:xfrm>
            <a:off x="1531633" y="2127800"/>
            <a:ext cx="4519600" cy="1227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spcBef>
                <a:spcPts val="0"/>
              </a:spcBef>
              <a:spcAft>
                <a:spcPts val="0"/>
              </a:spcAft>
              <a:buClr>
                <a:srgbClr val="FFFFFF"/>
              </a:buClr>
              <a:buSzPts val="2800"/>
              <a:buNone/>
              <a:defRPr sz="80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51" name="Google Shape;151;p15"/>
          <p:cNvSpPr txBox="1">
            <a:spLocks noGrp="1"/>
          </p:cNvSpPr>
          <p:nvPr>
            <p:ph type="subTitle" idx="1"/>
          </p:nvPr>
        </p:nvSpPr>
        <p:spPr>
          <a:xfrm>
            <a:off x="1531633" y="3503000"/>
            <a:ext cx="4519600" cy="1227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rgbClr val="7337D4"/>
              </a:buClr>
              <a:buSzPts val="1600"/>
              <a:buFont typeface="Nunito Light"/>
              <a:buChar char="●"/>
              <a:defRPr sz="1867"/>
            </a:lvl1pPr>
            <a:lvl2pPr lvl="1" rtl="0">
              <a:lnSpc>
                <a:spcPct val="100000"/>
              </a:lnSpc>
              <a:spcBef>
                <a:spcPts val="0"/>
              </a:spcBef>
              <a:spcAft>
                <a:spcPts val="0"/>
              </a:spcAft>
              <a:buSzPts val="1600"/>
              <a:buFont typeface="Nunito Light"/>
              <a:buChar char="○"/>
              <a:defRPr sz="3733"/>
            </a:lvl2pPr>
            <a:lvl3pPr lvl="2" rtl="0">
              <a:lnSpc>
                <a:spcPct val="100000"/>
              </a:lnSpc>
              <a:spcBef>
                <a:spcPts val="0"/>
              </a:spcBef>
              <a:spcAft>
                <a:spcPts val="0"/>
              </a:spcAft>
              <a:buSzPts val="1500"/>
              <a:buFont typeface="Nunito Light"/>
              <a:buChar char="■"/>
              <a:defRPr sz="3733"/>
            </a:lvl3pPr>
            <a:lvl4pPr lvl="3" rtl="0">
              <a:lnSpc>
                <a:spcPct val="100000"/>
              </a:lnSpc>
              <a:spcBef>
                <a:spcPts val="0"/>
              </a:spcBef>
              <a:spcAft>
                <a:spcPts val="0"/>
              </a:spcAft>
              <a:buSzPts val="1500"/>
              <a:buFont typeface="Nunito Light"/>
              <a:buChar char="●"/>
              <a:defRPr sz="3733"/>
            </a:lvl4pPr>
            <a:lvl5pPr lvl="4" rtl="0">
              <a:lnSpc>
                <a:spcPct val="100000"/>
              </a:lnSpc>
              <a:spcBef>
                <a:spcPts val="0"/>
              </a:spcBef>
              <a:spcAft>
                <a:spcPts val="0"/>
              </a:spcAft>
              <a:buSzPts val="1400"/>
              <a:buFont typeface="Nunito Light"/>
              <a:buChar char="○"/>
              <a:defRPr sz="3733"/>
            </a:lvl5pPr>
            <a:lvl6pPr lvl="5" rtl="0">
              <a:lnSpc>
                <a:spcPct val="100000"/>
              </a:lnSpc>
              <a:spcBef>
                <a:spcPts val="0"/>
              </a:spcBef>
              <a:spcAft>
                <a:spcPts val="0"/>
              </a:spcAft>
              <a:buSzPts val="1400"/>
              <a:buFont typeface="Nunito Light"/>
              <a:buChar char="■"/>
              <a:defRPr sz="3733"/>
            </a:lvl6pPr>
            <a:lvl7pPr lvl="6" rtl="0">
              <a:lnSpc>
                <a:spcPct val="100000"/>
              </a:lnSpc>
              <a:spcBef>
                <a:spcPts val="0"/>
              </a:spcBef>
              <a:spcAft>
                <a:spcPts val="0"/>
              </a:spcAft>
              <a:buSzPts val="1300"/>
              <a:buFont typeface="Nunito Light"/>
              <a:buChar char="●"/>
              <a:defRPr sz="3733"/>
            </a:lvl7pPr>
            <a:lvl8pPr lvl="7" rtl="0">
              <a:lnSpc>
                <a:spcPct val="100000"/>
              </a:lnSpc>
              <a:spcBef>
                <a:spcPts val="0"/>
              </a:spcBef>
              <a:spcAft>
                <a:spcPts val="0"/>
              </a:spcAft>
              <a:buSzPts val="1300"/>
              <a:buFont typeface="Nunito Light"/>
              <a:buChar char="○"/>
              <a:defRPr sz="3733"/>
            </a:lvl8pPr>
            <a:lvl9pPr lvl="8" rtl="0">
              <a:lnSpc>
                <a:spcPct val="100000"/>
              </a:lnSpc>
              <a:spcBef>
                <a:spcPts val="0"/>
              </a:spcBef>
              <a:spcAft>
                <a:spcPts val="0"/>
              </a:spcAft>
              <a:buSzPts val="1200"/>
              <a:buFont typeface="Nunito Light"/>
              <a:buChar char="■"/>
              <a:defRPr sz="3733"/>
            </a:lvl9pPr>
          </a:lstStyle>
          <a:p>
            <a:endParaRPr/>
          </a:p>
        </p:txBody>
      </p:sp>
    </p:spTree>
    <p:extLst>
      <p:ext uri="{BB962C8B-B14F-4D97-AF65-F5344CB8AC3E}">
        <p14:creationId xmlns:p14="http://schemas.microsoft.com/office/powerpoint/2010/main" val="942133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52"/>
        <p:cNvGrpSpPr/>
        <p:nvPr/>
      </p:nvGrpSpPr>
      <p:grpSpPr>
        <a:xfrm>
          <a:off x="0" y="0"/>
          <a:ext cx="0" cy="0"/>
          <a:chOff x="0" y="0"/>
          <a:chExt cx="0" cy="0"/>
        </a:xfrm>
      </p:grpSpPr>
      <p:sp>
        <p:nvSpPr>
          <p:cNvPr id="153" name="Google Shape;153;p16"/>
          <p:cNvSpPr/>
          <p:nvPr/>
        </p:nvSpPr>
        <p:spPr>
          <a:xfrm rot="10800000">
            <a:off x="43"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4" name="Google Shape;154;p16"/>
          <p:cNvCxnSpPr/>
          <p:nvPr/>
        </p:nvCxnSpPr>
        <p:spPr>
          <a:xfrm>
            <a:off x="3655167" y="-327933"/>
            <a:ext cx="0" cy="7350400"/>
          </a:xfrm>
          <a:prstGeom prst="straightConnector1">
            <a:avLst/>
          </a:prstGeom>
          <a:noFill/>
          <a:ln w="19050" cap="flat" cmpd="sng">
            <a:solidFill>
              <a:schemeClr val="accent2"/>
            </a:solidFill>
            <a:prstDash val="solid"/>
            <a:round/>
            <a:headEnd type="none" w="med" len="med"/>
            <a:tailEnd type="none" w="med" len="med"/>
          </a:ln>
        </p:spPr>
      </p:cxnSp>
      <p:sp>
        <p:nvSpPr>
          <p:cNvPr id="155" name="Google Shape;155;p16"/>
          <p:cNvSpPr/>
          <p:nvPr/>
        </p:nvSpPr>
        <p:spPr>
          <a:xfrm>
            <a:off x="34" y="-122600"/>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6"/>
          <p:cNvSpPr/>
          <p:nvPr/>
        </p:nvSpPr>
        <p:spPr>
          <a:xfrm>
            <a:off x="33"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16"/>
          <p:cNvSpPr txBox="1">
            <a:spLocks noGrp="1"/>
          </p:cNvSpPr>
          <p:nvPr>
            <p:ph type="ctrTitle"/>
          </p:nvPr>
        </p:nvSpPr>
        <p:spPr>
          <a:xfrm>
            <a:off x="3883163" y="1923667"/>
            <a:ext cx="5598400" cy="1864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58" name="Google Shape;158;p16"/>
          <p:cNvSpPr txBox="1">
            <a:spLocks noGrp="1"/>
          </p:cNvSpPr>
          <p:nvPr>
            <p:ph type="subTitle" idx="1"/>
          </p:nvPr>
        </p:nvSpPr>
        <p:spPr>
          <a:xfrm>
            <a:off x="3883167" y="3787667"/>
            <a:ext cx="5201600" cy="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sz="1867"/>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
        <p:nvSpPr>
          <p:cNvPr id="159" name="Google Shape;159;p16"/>
          <p:cNvSpPr/>
          <p:nvPr/>
        </p:nvSpPr>
        <p:spPr>
          <a:xfrm rot="10800000">
            <a:off x="-59" y="-122564"/>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6"/>
          <p:cNvSpPr/>
          <p:nvPr/>
        </p:nvSpPr>
        <p:spPr>
          <a:xfrm>
            <a:off x="5914132" y="3068668"/>
            <a:ext cx="6277731" cy="381250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16"/>
          <p:cNvSpPr txBox="1">
            <a:spLocks noGrp="1"/>
          </p:cNvSpPr>
          <p:nvPr>
            <p:ph type="title" idx="2" hasCustomPrompt="1"/>
          </p:nvPr>
        </p:nvSpPr>
        <p:spPr>
          <a:xfrm>
            <a:off x="2343600" y="2818033"/>
            <a:ext cx="1011200" cy="8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r>
              <a:t>xx%</a:t>
            </a:r>
          </a:p>
        </p:txBody>
      </p:sp>
      <p:sp>
        <p:nvSpPr>
          <p:cNvPr id="162" name="Google Shape;162;p16"/>
          <p:cNvSpPr/>
          <p:nvPr/>
        </p:nvSpPr>
        <p:spPr>
          <a:xfrm rot="10800000" flipH="1">
            <a:off x="34" y="3218664"/>
            <a:ext cx="7208929" cy="363933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1908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spTree>
      <p:nvGrpSpPr>
        <p:cNvPr id="1" name="Shape 163"/>
        <p:cNvGrpSpPr/>
        <p:nvPr/>
      </p:nvGrpSpPr>
      <p:grpSpPr>
        <a:xfrm>
          <a:off x="0" y="0"/>
          <a:ext cx="0" cy="0"/>
          <a:chOff x="0" y="0"/>
          <a:chExt cx="0" cy="0"/>
        </a:xfrm>
      </p:grpSpPr>
      <p:sp>
        <p:nvSpPr>
          <p:cNvPr id="164" name="Google Shape;164;p17"/>
          <p:cNvSpPr/>
          <p:nvPr/>
        </p:nvSpPr>
        <p:spPr>
          <a:xfrm flipH="1">
            <a:off x="2751837" y="-24"/>
            <a:ext cx="9440015" cy="2246695"/>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17"/>
          <p:cNvSpPr/>
          <p:nvPr/>
        </p:nvSpPr>
        <p:spPr>
          <a:xfrm rot="10800000">
            <a:off x="4215891" y="5166129"/>
            <a:ext cx="12234437" cy="4719271"/>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7"/>
          <p:cNvSpPr/>
          <p:nvPr/>
        </p:nvSpPr>
        <p:spPr>
          <a:xfrm rot="5400000">
            <a:off x="-2016675" y="-491348"/>
            <a:ext cx="10275861" cy="624248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7"/>
          <p:cNvSpPr/>
          <p:nvPr/>
        </p:nvSpPr>
        <p:spPr>
          <a:xfrm rot="10800000" flipH="1">
            <a:off x="2950633" y="-20983"/>
            <a:ext cx="9241297" cy="448301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7"/>
          <p:cNvSpPr/>
          <p:nvPr/>
        </p:nvSpPr>
        <p:spPr>
          <a:xfrm rot="10800000" flipH="1">
            <a:off x="0" y="3384960"/>
            <a:ext cx="6879581" cy="347304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17"/>
          <p:cNvSpPr txBox="1">
            <a:spLocks noGrp="1"/>
          </p:cNvSpPr>
          <p:nvPr>
            <p:ph type="ctrTitle"/>
          </p:nvPr>
        </p:nvSpPr>
        <p:spPr>
          <a:xfrm>
            <a:off x="5618367" y="2792633"/>
            <a:ext cx="5598400" cy="15740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70" name="Google Shape;170;p17"/>
          <p:cNvSpPr txBox="1">
            <a:spLocks noGrp="1"/>
          </p:cNvSpPr>
          <p:nvPr>
            <p:ph type="subTitle" idx="1"/>
          </p:nvPr>
        </p:nvSpPr>
        <p:spPr>
          <a:xfrm>
            <a:off x="5618367" y="4366500"/>
            <a:ext cx="3598000" cy="1137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1" name="Google Shape;171;p17"/>
          <p:cNvSpPr txBox="1">
            <a:spLocks noGrp="1"/>
          </p:cNvSpPr>
          <p:nvPr>
            <p:ph type="title" idx="2" hasCustomPrompt="1"/>
          </p:nvPr>
        </p:nvSpPr>
        <p:spPr>
          <a:xfrm>
            <a:off x="2161465" y="1557021"/>
            <a:ext cx="1335200" cy="8788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4800"/>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83268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3">
  <p:cSld name="Section title and description 3">
    <p:spTree>
      <p:nvGrpSpPr>
        <p:cNvPr id="1" name="Shape 172"/>
        <p:cNvGrpSpPr/>
        <p:nvPr/>
      </p:nvGrpSpPr>
      <p:grpSpPr>
        <a:xfrm>
          <a:off x="0" y="0"/>
          <a:ext cx="0" cy="0"/>
          <a:chOff x="0" y="0"/>
          <a:chExt cx="0" cy="0"/>
        </a:xfrm>
      </p:grpSpPr>
      <p:sp>
        <p:nvSpPr>
          <p:cNvPr id="173" name="Google Shape;173;p18"/>
          <p:cNvSpPr/>
          <p:nvPr/>
        </p:nvSpPr>
        <p:spPr>
          <a:xfrm>
            <a:off x="-1167400" y="-1633534"/>
            <a:ext cx="16602360" cy="9669467"/>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8"/>
          <p:cNvSpPr/>
          <p:nvPr/>
        </p:nvSpPr>
        <p:spPr>
          <a:xfrm rot="10800000" flipH="1">
            <a:off x="7732633" y="132"/>
            <a:ext cx="8163784" cy="4959272"/>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8"/>
          <p:cNvSpPr/>
          <p:nvPr/>
        </p:nvSpPr>
        <p:spPr>
          <a:xfrm flipH="1">
            <a:off x="-4492133" y="1898732"/>
            <a:ext cx="8163784" cy="4959272"/>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8"/>
          <p:cNvSpPr txBox="1">
            <a:spLocks noGrp="1"/>
          </p:cNvSpPr>
          <p:nvPr>
            <p:ph type="ctrTitle"/>
          </p:nvPr>
        </p:nvSpPr>
        <p:spPr>
          <a:xfrm flipH="1">
            <a:off x="3296800" y="1005933"/>
            <a:ext cx="5598400" cy="8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endParaRPr/>
          </a:p>
        </p:txBody>
      </p:sp>
      <p:sp>
        <p:nvSpPr>
          <p:cNvPr id="177" name="Google Shape;177;p18"/>
          <p:cNvSpPr txBox="1">
            <a:spLocks noGrp="1"/>
          </p:cNvSpPr>
          <p:nvPr>
            <p:ph type="subTitle" idx="1"/>
          </p:nvPr>
        </p:nvSpPr>
        <p:spPr>
          <a:xfrm flipH="1">
            <a:off x="4321467" y="4767467"/>
            <a:ext cx="3549200" cy="7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
        <p:nvSpPr>
          <p:cNvPr id="178" name="Google Shape;178;p18"/>
          <p:cNvSpPr txBox="1">
            <a:spLocks noGrp="1"/>
          </p:cNvSpPr>
          <p:nvPr>
            <p:ph type="title" idx="2" hasCustomPrompt="1"/>
          </p:nvPr>
        </p:nvSpPr>
        <p:spPr>
          <a:xfrm>
            <a:off x="5428400" y="2989597"/>
            <a:ext cx="1335200" cy="8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2015304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4">
  <p:cSld name="Section title and description 4">
    <p:spTree>
      <p:nvGrpSpPr>
        <p:cNvPr id="1" name="Shape 179"/>
        <p:cNvGrpSpPr/>
        <p:nvPr/>
      </p:nvGrpSpPr>
      <p:grpSpPr>
        <a:xfrm>
          <a:off x="0" y="0"/>
          <a:ext cx="0" cy="0"/>
          <a:chOff x="0" y="0"/>
          <a:chExt cx="0" cy="0"/>
        </a:xfrm>
      </p:grpSpPr>
      <p:sp>
        <p:nvSpPr>
          <p:cNvPr id="180" name="Google Shape;180;p19"/>
          <p:cNvSpPr/>
          <p:nvPr/>
        </p:nvSpPr>
        <p:spPr>
          <a:xfrm flipH="1">
            <a:off x="-100" y="41867"/>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9"/>
          <p:cNvSpPr/>
          <p:nvPr/>
        </p:nvSpPr>
        <p:spPr>
          <a:xfrm flipH="1">
            <a:off x="33" y="41867"/>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9"/>
          <p:cNvSpPr/>
          <p:nvPr/>
        </p:nvSpPr>
        <p:spPr>
          <a:xfrm>
            <a:off x="34" y="0"/>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9"/>
          <p:cNvSpPr/>
          <p:nvPr/>
        </p:nvSpPr>
        <p:spPr>
          <a:xfrm rot="10800000" flipH="1">
            <a:off x="34" y="61595"/>
            <a:ext cx="12219413" cy="6923639"/>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9"/>
          <p:cNvSpPr txBox="1">
            <a:spLocks noGrp="1"/>
          </p:cNvSpPr>
          <p:nvPr>
            <p:ph type="ctrTitle"/>
          </p:nvPr>
        </p:nvSpPr>
        <p:spPr>
          <a:xfrm>
            <a:off x="2583100" y="2930767"/>
            <a:ext cx="7053200" cy="102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85" name="Google Shape;185;p19"/>
          <p:cNvSpPr txBox="1">
            <a:spLocks noGrp="1"/>
          </p:cNvSpPr>
          <p:nvPr>
            <p:ph type="subTitle" idx="1"/>
          </p:nvPr>
        </p:nvSpPr>
        <p:spPr>
          <a:xfrm>
            <a:off x="4032700" y="3862533"/>
            <a:ext cx="4126400" cy="7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86" name="Google Shape;186;p19"/>
          <p:cNvSpPr/>
          <p:nvPr/>
        </p:nvSpPr>
        <p:spPr>
          <a:xfrm flipH="1">
            <a:off x="-59" y="4197603"/>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9"/>
          <p:cNvSpPr/>
          <p:nvPr/>
        </p:nvSpPr>
        <p:spPr>
          <a:xfrm rot="10800000" flipH="1">
            <a:off x="5914032" y="18731"/>
            <a:ext cx="6277731" cy="381250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19"/>
          <p:cNvSpPr/>
          <p:nvPr/>
        </p:nvSpPr>
        <p:spPr>
          <a:xfrm>
            <a:off x="34" y="3"/>
            <a:ext cx="7208929" cy="363933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9"/>
          <p:cNvSpPr txBox="1">
            <a:spLocks noGrp="1"/>
          </p:cNvSpPr>
          <p:nvPr>
            <p:ph type="title" idx="2" hasCustomPrompt="1"/>
          </p:nvPr>
        </p:nvSpPr>
        <p:spPr>
          <a:xfrm>
            <a:off x="4962933" y="2139967"/>
            <a:ext cx="21176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1577434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90"/>
        <p:cNvGrpSpPr/>
        <p:nvPr/>
      </p:nvGrpSpPr>
      <p:grpSpPr>
        <a:xfrm>
          <a:off x="0" y="0"/>
          <a:ext cx="0" cy="0"/>
          <a:chOff x="0" y="0"/>
          <a:chExt cx="0" cy="0"/>
        </a:xfrm>
      </p:grpSpPr>
      <p:sp>
        <p:nvSpPr>
          <p:cNvPr id="191" name="Google Shape;191;p20"/>
          <p:cNvSpPr txBox="1">
            <a:spLocks noGrp="1"/>
          </p:cNvSpPr>
          <p:nvPr>
            <p:ph type="body" idx="1"/>
          </p:nvPr>
        </p:nvSpPr>
        <p:spPr>
          <a:xfrm>
            <a:off x="4876133" y="2529033"/>
            <a:ext cx="6242400" cy="30864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accent1"/>
              </a:buClr>
              <a:buSzPts val="1600"/>
              <a:buFont typeface="Nunito Light"/>
              <a:buChar char="●"/>
              <a:defRPr sz="1867">
                <a:solidFill>
                  <a:srgbClr val="FFFFFF"/>
                </a:solidFill>
              </a:defRPr>
            </a:lvl1pPr>
            <a:lvl2pPr marL="1219170" lvl="1" indent="-440256" rtl="0">
              <a:spcBef>
                <a:spcPts val="0"/>
              </a:spcBef>
              <a:spcAft>
                <a:spcPts val="0"/>
              </a:spcAft>
              <a:buClr>
                <a:srgbClr val="E76A28"/>
              </a:buClr>
              <a:buSzPts val="1600"/>
              <a:buFont typeface="Nunito Light"/>
              <a:buChar char="○"/>
              <a:defRPr sz="1600">
                <a:solidFill>
                  <a:srgbClr val="FFFFFF"/>
                </a:solidFill>
              </a:defRPr>
            </a:lvl2pPr>
            <a:lvl3pPr marL="1828754" lvl="2" indent="-431789" rtl="0">
              <a:spcBef>
                <a:spcPts val="2133"/>
              </a:spcBef>
              <a:spcAft>
                <a:spcPts val="0"/>
              </a:spcAft>
              <a:buClr>
                <a:srgbClr val="E76A28"/>
              </a:buClr>
              <a:buSzPts val="1500"/>
              <a:buFont typeface="Nunito Light"/>
              <a:buChar char="■"/>
              <a:defRPr sz="1600">
                <a:solidFill>
                  <a:srgbClr val="FFFFFF"/>
                </a:solidFill>
              </a:defRPr>
            </a:lvl3pPr>
            <a:lvl4pPr marL="2438339" lvl="3" indent="-431789" rtl="0">
              <a:spcBef>
                <a:spcPts val="2133"/>
              </a:spcBef>
              <a:spcAft>
                <a:spcPts val="0"/>
              </a:spcAft>
              <a:buClr>
                <a:srgbClr val="E76A28"/>
              </a:buClr>
              <a:buSzPts val="1500"/>
              <a:buFont typeface="Nunito Light"/>
              <a:buChar char="●"/>
              <a:defRPr sz="1600">
                <a:solidFill>
                  <a:srgbClr val="FFFFFF"/>
                </a:solidFill>
              </a:defRPr>
            </a:lvl4pPr>
            <a:lvl5pPr marL="3047924" lvl="4" indent="-423323" rtl="0">
              <a:spcBef>
                <a:spcPts val="2133"/>
              </a:spcBef>
              <a:spcAft>
                <a:spcPts val="0"/>
              </a:spcAft>
              <a:buClr>
                <a:srgbClr val="E76A28"/>
              </a:buClr>
              <a:buSzPts val="1400"/>
              <a:buFont typeface="Nunito Light"/>
              <a:buChar char="○"/>
              <a:defRPr sz="1600">
                <a:solidFill>
                  <a:srgbClr val="FFFFFF"/>
                </a:solidFill>
              </a:defRPr>
            </a:lvl5pPr>
            <a:lvl6pPr marL="3657509" lvl="5" indent="-423323" rtl="0">
              <a:spcBef>
                <a:spcPts val="2133"/>
              </a:spcBef>
              <a:spcAft>
                <a:spcPts val="0"/>
              </a:spcAft>
              <a:buClr>
                <a:srgbClr val="999999"/>
              </a:buClr>
              <a:buSzPts val="1400"/>
              <a:buFont typeface="Nunito Light"/>
              <a:buChar char="■"/>
              <a:defRPr sz="1600">
                <a:solidFill>
                  <a:srgbClr val="FFFFFF"/>
                </a:solidFill>
              </a:defRPr>
            </a:lvl6pPr>
            <a:lvl7pPr marL="4267093" lvl="6" indent="-414856" rtl="0">
              <a:spcBef>
                <a:spcPts val="2133"/>
              </a:spcBef>
              <a:spcAft>
                <a:spcPts val="0"/>
              </a:spcAft>
              <a:buClr>
                <a:srgbClr val="999999"/>
              </a:buClr>
              <a:buSzPts val="1300"/>
              <a:buFont typeface="Nunito Light"/>
              <a:buChar char="●"/>
              <a:defRPr sz="1600">
                <a:solidFill>
                  <a:srgbClr val="FFFFFF"/>
                </a:solidFill>
              </a:defRPr>
            </a:lvl7pPr>
            <a:lvl8pPr marL="4876678" lvl="7" indent="-414856" rtl="0">
              <a:spcBef>
                <a:spcPts val="2133"/>
              </a:spcBef>
              <a:spcAft>
                <a:spcPts val="0"/>
              </a:spcAft>
              <a:buClr>
                <a:srgbClr val="999999"/>
              </a:buClr>
              <a:buSzPts val="1300"/>
              <a:buFont typeface="Nunito Light"/>
              <a:buChar char="○"/>
              <a:defRPr sz="1600">
                <a:solidFill>
                  <a:srgbClr val="FFFFFF"/>
                </a:solidFill>
              </a:defRPr>
            </a:lvl8pPr>
            <a:lvl9pPr marL="5486263" lvl="8" indent="-406390" rtl="0">
              <a:spcBef>
                <a:spcPts val="2133"/>
              </a:spcBef>
              <a:spcAft>
                <a:spcPts val="2133"/>
              </a:spcAft>
              <a:buClr>
                <a:srgbClr val="999999"/>
              </a:buClr>
              <a:buSzPts val="1200"/>
              <a:buFont typeface="Nunito Light"/>
              <a:buChar char="■"/>
              <a:defRPr sz="1600">
                <a:solidFill>
                  <a:srgbClr val="FFFFFF"/>
                </a:solidFill>
              </a:defRPr>
            </a:lvl9pPr>
          </a:lstStyle>
          <a:p>
            <a:endParaRPr/>
          </a:p>
        </p:txBody>
      </p:sp>
      <p:sp>
        <p:nvSpPr>
          <p:cNvPr id="192" name="Google Shape;192;p20"/>
          <p:cNvSpPr txBox="1">
            <a:spLocks noGrp="1"/>
          </p:cNvSpPr>
          <p:nvPr>
            <p:ph type="title"/>
          </p:nvPr>
        </p:nvSpPr>
        <p:spPr>
          <a:xfrm>
            <a:off x="4876133" y="1107533"/>
            <a:ext cx="6242400" cy="1195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93" name="Google Shape;193;p20"/>
          <p:cNvSpPr/>
          <p:nvPr/>
        </p:nvSpPr>
        <p:spPr>
          <a:xfrm rot="5400000">
            <a:off x="-1789141" y="-491348"/>
            <a:ext cx="10275861" cy="624248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0"/>
          <p:cNvSpPr/>
          <p:nvPr/>
        </p:nvSpPr>
        <p:spPr>
          <a:xfrm rot="5400000">
            <a:off x="-2575107" y="-500277"/>
            <a:ext cx="10003169" cy="485304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lin ang="5400700" scaled="0"/>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0"/>
          <p:cNvSpPr/>
          <p:nvPr/>
        </p:nvSpPr>
        <p:spPr>
          <a:xfrm rot="10800000" flipH="1">
            <a:off x="1" y="3971370"/>
            <a:ext cx="5717991" cy="28866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20"/>
          <p:cNvSpPr/>
          <p:nvPr/>
        </p:nvSpPr>
        <p:spPr>
          <a:xfrm>
            <a:off x="1" y="1"/>
            <a:ext cx="5292692" cy="2671988"/>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7235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3"/>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 name="Google Shape;21;p3"/>
          <p:cNvCxnSpPr/>
          <p:nvPr/>
        </p:nvCxnSpPr>
        <p:spPr>
          <a:xfrm>
            <a:off x="5569900" y="3500893"/>
            <a:ext cx="1052000" cy="0"/>
          </a:xfrm>
          <a:prstGeom prst="straightConnector1">
            <a:avLst/>
          </a:prstGeom>
          <a:noFill/>
          <a:ln w="28575" cap="flat" cmpd="sng">
            <a:solidFill>
              <a:schemeClr val="accent2"/>
            </a:solidFill>
            <a:prstDash val="solid"/>
            <a:round/>
            <a:headEnd type="none" w="med" len="med"/>
            <a:tailEnd type="none" w="med" len="med"/>
          </a:ln>
        </p:spPr>
      </p:cxnSp>
      <p:sp>
        <p:nvSpPr>
          <p:cNvPr id="22" name="Google Shape;22;p3"/>
          <p:cNvSpPr/>
          <p:nvPr/>
        </p:nvSpPr>
        <p:spPr>
          <a:xfrm>
            <a:off x="1" y="-122616"/>
            <a:ext cx="12192039" cy="7103368"/>
          </a:xfrm>
          <a:custGeom>
            <a:avLst/>
            <a:gdLst/>
            <a:ahLst/>
            <a:cxnLst/>
            <a:rect l="l" t="t" r="r" b="b"/>
            <a:pathLst>
              <a:path w="137945" h="80370" extrusionOk="0">
                <a:moveTo>
                  <a:pt x="96711" y="3555"/>
                </a:moveTo>
                <a:cubicBezTo>
                  <a:pt x="96739" y="3555"/>
                  <a:pt x="96767" y="3555"/>
                  <a:pt x="96795" y="3556"/>
                </a:cubicBezTo>
                <a:cubicBezTo>
                  <a:pt x="105095" y="3700"/>
                  <a:pt x="114345" y="17905"/>
                  <a:pt x="105578" y="33252"/>
                </a:cubicBezTo>
                <a:cubicBezTo>
                  <a:pt x="96650" y="48534"/>
                  <a:pt x="119783" y="56047"/>
                  <a:pt x="109921" y="64830"/>
                </a:cubicBezTo>
                <a:cubicBezTo>
                  <a:pt x="106874" y="67540"/>
                  <a:pt x="103774" y="68608"/>
                  <a:pt x="100235" y="68608"/>
                </a:cubicBezTo>
                <a:cubicBezTo>
                  <a:pt x="92490" y="68608"/>
                  <a:pt x="82641" y="63493"/>
                  <a:pt x="66632" y="59264"/>
                </a:cubicBezTo>
                <a:cubicBezTo>
                  <a:pt x="63881" y="58524"/>
                  <a:pt x="61432" y="58198"/>
                  <a:pt x="59236" y="58198"/>
                </a:cubicBezTo>
                <a:cubicBezTo>
                  <a:pt x="42910" y="58198"/>
                  <a:pt x="40545" y="76219"/>
                  <a:pt x="31981" y="76219"/>
                </a:cubicBezTo>
                <a:cubicBezTo>
                  <a:pt x="25466" y="76091"/>
                  <a:pt x="15894" y="72471"/>
                  <a:pt x="21524" y="58460"/>
                </a:cubicBezTo>
                <a:cubicBezTo>
                  <a:pt x="24812" y="50248"/>
                  <a:pt x="33433" y="25054"/>
                  <a:pt x="46451" y="25054"/>
                </a:cubicBezTo>
                <a:cubicBezTo>
                  <a:pt x="48530" y="25054"/>
                  <a:pt x="50722" y="25697"/>
                  <a:pt x="53022" y="27155"/>
                </a:cubicBezTo>
                <a:cubicBezTo>
                  <a:pt x="56422" y="29296"/>
                  <a:pt x="59557" y="30201"/>
                  <a:pt x="62470" y="30201"/>
                </a:cubicBezTo>
                <a:cubicBezTo>
                  <a:pt x="78279" y="30201"/>
                  <a:pt x="87510" y="3555"/>
                  <a:pt x="96711" y="3555"/>
                </a:cubicBezTo>
                <a:close/>
                <a:moveTo>
                  <a:pt x="0" y="0"/>
                </a:moveTo>
                <a:lnTo>
                  <a:pt x="0" y="80370"/>
                </a:lnTo>
                <a:lnTo>
                  <a:pt x="137945" y="80370"/>
                </a:lnTo>
                <a:lnTo>
                  <a:pt x="137945" y="0"/>
                </a:lnTo>
                <a:close/>
              </a:path>
            </a:pathLst>
          </a:custGeom>
          <a:solidFill>
            <a:srgbClr val="33185E"/>
          </a:soli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33" y="-88505"/>
            <a:ext cx="12196408" cy="710337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33"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flipH="1">
            <a:off x="0" y="-85333"/>
            <a:ext cx="12196589" cy="7066017"/>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7337D4"/>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7" name="Google Shape;27;p3"/>
          <p:cNvSpPr txBox="1">
            <a:spLocks noGrp="1"/>
          </p:cNvSpPr>
          <p:nvPr>
            <p:ph type="ctrTitle"/>
          </p:nvPr>
        </p:nvSpPr>
        <p:spPr>
          <a:xfrm>
            <a:off x="2561433" y="1895931"/>
            <a:ext cx="7069200" cy="1531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8" name="Google Shape;28;p3"/>
          <p:cNvSpPr txBox="1">
            <a:spLocks noGrp="1"/>
          </p:cNvSpPr>
          <p:nvPr>
            <p:ph type="subTitle" idx="1"/>
          </p:nvPr>
        </p:nvSpPr>
        <p:spPr>
          <a:xfrm>
            <a:off x="3554567" y="3574833"/>
            <a:ext cx="5082400" cy="1323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28057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7"/>
        <p:cNvGrpSpPr/>
        <p:nvPr/>
      </p:nvGrpSpPr>
      <p:grpSpPr>
        <a:xfrm>
          <a:off x="0" y="0"/>
          <a:ext cx="0" cy="0"/>
          <a:chOff x="0" y="0"/>
          <a:chExt cx="0" cy="0"/>
        </a:xfrm>
      </p:grpSpPr>
      <p:sp>
        <p:nvSpPr>
          <p:cNvPr id="198" name="Google Shape;198;p21"/>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21"/>
          <p:cNvSpPr/>
          <p:nvPr/>
        </p:nvSpPr>
        <p:spPr>
          <a:xfrm>
            <a:off x="1" y="-122616"/>
            <a:ext cx="12192039" cy="7103368"/>
          </a:xfrm>
          <a:custGeom>
            <a:avLst/>
            <a:gdLst/>
            <a:ahLst/>
            <a:cxnLst/>
            <a:rect l="l" t="t" r="r" b="b"/>
            <a:pathLst>
              <a:path w="137945" h="80370" extrusionOk="0">
                <a:moveTo>
                  <a:pt x="96711" y="3555"/>
                </a:moveTo>
                <a:cubicBezTo>
                  <a:pt x="96739" y="3555"/>
                  <a:pt x="96767" y="3555"/>
                  <a:pt x="96795" y="3556"/>
                </a:cubicBezTo>
                <a:cubicBezTo>
                  <a:pt x="105095" y="3700"/>
                  <a:pt x="114345" y="17905"/>
                  <a:pt x="105578" y="33252"/>
                </a:cubicBezTo>
                <a:cubicBezTo>
                  <a:pt x="96650" y="48534"/>
                  <a:pt x="119783" y="56047"/>
                  <a:pt x="109921" y="64830"/>
                </a:cubicBezTo>
                <a:cubicBezTo>
                  <a:pt x="106874" y="67540"/>
                  <a:pt x="103774" y="68608"/>
                  <a:pt x="100235" y="68608"/>
                </a:cubicBezTo>
                <a:cubicBezTo>
                  <a:pt x="92490" y="68608"/>
                  <a:pt x="82641" y="63493"/>
                  <a:pt x="66632" y="59264"/>
                </a:cubicBezTo>
                <a:cubicBezTo>
                  <a:pt x="63881" y="58524"/>
                  <a:pt x="61432" y="58198"/>
                  <a:pt x="59236" y="58198"/>
                </a:cubicBezTo>
                <a:cubicBezTo>
                  <a:pt x="42910" y="58198"/>
                  <a:pt x="40545" y="76219"/>
                  <a:pt x="31981" y="76219"/>
                </a:cubicBezTo>
                <a:cubicBezTo>
                  <a:pt x="25466" y="76091"/>
                  <a:pt x="15894" y="72471"/>
                  <a:pt x="21524" y="58460"/>
                </a:cubicBezTo>
                <a:cubicBezTo>
                  <a:pt x="24812" y="50248"/>
                  <a:pt x="33433" y="25054"/>
                  <a:pt x="46451" y="25054"/>
                </a:cubicBezTo>
                <a:cubicBezTo>
                  <a:pt x="48530" y="25054"/>
                  <a:pt x="50722" y="25697"/>
                  <a:pt x="53022" y="27155"/>
                </a:cubicBezTo>
                <a:cubicBezTo>
                  <a:pt x="56422" y="29296"/>
                  <a:pt x="59557" y="30201"/>
                  <a:pt x="62470" y="30201"/>
                </a:cubicBezTo>
                <a:cubicBezTo>
                  <a:pt x="78279" y="30201"/>
                  <a:pt x="87510" y="3555"/>
                  <a:pt x="96711" y="3555"/>
                </a:cubicBezTo>
                <a:close/>
                <a:moveTo>
                  <a:pt x="0" y="0"/>
                </a:moveTo>
                <a:lnTo>
                  <a:pt x="0" y="80370"/>
                </a:lnTo>
                <a:lnTo>
                  <a:pt x="137945" y="80370"/>
                </a:lnTo>
                <a:lnTo>
                  <a:pt x="137945" y="0"/>
                </a:lnTo>
                <a:close/>
              </a:path>
            </a:pathLst>
          </a:custGeom>
          <a:solidFill>
            <a:srgbClr val="33185E"/>
          </a:soli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1"/>
          <p:cNvSpPr/>
          <p:nvPr/>
        </p:nvSpPr>
        <p:spPr>
          <a:xfrm>
            <a:off x="33" y="-88505"/>
            <a:ext cx="12196408" cy="710337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5E2CAB"/>
              </a:gs>
              <a:gs pos="100000">
                <a:srgbClr val="4A2287"/>
              </a:gs>
            </a:gsLst>
            <a:lin ang="5400012" scaled="0"/>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21"/>
          <p:cNvSpPr txBox="1">
            <a:spLocks noGrp="1"/>
          </p:cNvSpPr>
          <p:nvPr>
            <p:ph type="ctrTitle"/>
          </p:nvPr>
        </p:nvSpPr>
        <p:spPr>
          <a:xfrm>
            <a:off x="3109467" y="4217233"/>
            <a:ext cx="5765200" cy="54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400"/>
              <a:buNone/>
              <a:defRPr sz="18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02" name="Google Shape;202;p21"/>
          <p:cNvSpPr txBox="1">
            <a:spLocks noGrp="1"/>
          </p:cNvSpPr>
          <p:nvPr>
            <p:ph type="subTitle" idx="1"/>
          </p:nvPr>
        </p:nvSpPr>
        <p:spPr>
          <a:xfrm>
            <a:off x="3109467" y="2646433"/>
            <a:ext cx="5765200" cy="15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800"/>
              <a:buNone/>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063338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03"/>
        <p:cNvGrpSpPr/>
        <p:nvPr/>
      </p:nvGrpSpPr>
      <p:grpSpPr>
        <a:xfrm>
          <a:off x="0" y="0"/>
          <a:ext cx="0" cy="0"/>
          <a:chOff x="0" y="0"/>
          <a:chExt cx="0" cy="0"/>
        </a:xfrm>
      </p:grpSpPr>
      <p:sp>
        <p:nvSpPr>
          <p:cNvPr id="204" name="Google Shape;204;p22"/>
          <p:cNvSpPr txBox="1">
            <a:spLocks noGrp="1"/>
          </p:cNvSpPr>
          <p:nvPr>
            <p:ph type="ctrTitle"/>
          </p:nvPr>
        </p:nvSpPr>
        <p:spPr>
          <a:xfrm>
            <a:off x="1531633" y="3776600"/>
            <a:ext cx="5499200" cy="532000"/>
          </a:xfrm>
          <a:prstGeom prst="rect">
            <a:avLst/>
          </a:prstGeom>
          <a:effectLst>
            <a:outerShdw blurRad="214313" dist="95250" dir="4200000" algn="bl" rotWithShape="0">
              <a:srgbClr val="000000">
                <a:alpha val="84000"/>
              </a:srgbClr>
            </a:outerShdw>
          </a:effectLst>
        </p:spPr>
        <p:txBody>
          <a:bodyPr spcFirstLastPara="1" wrap="square" lIns="91425" tIns="91425" rIns="91425" bIns="91425" anchor="ctr" anchorCtr="0">
            <a:noAutofit/>
          </a:bodyPr>
          <a:lstStyle>
            <a:lvl1pPr lvl="0" rtl="0">
              <a:spcBef>
                <a:spcPts val="0"/>
              </a:spcBef>
              <a:spcAft>
                <a:spcPts val="0"/>
              </a:spcAft>
              <a:buSzPts val="2800"/>
              <a:buNone/>
              <a:defRPr sz="1867"/>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205" name="Google Shape;205;p22"/>
          <p:cNvSpPr txBox="1">
            <a:spLocks noGrp="1"/>
          </p:cNvSpPr>
          <p:nvPr>
            <p:ph type="subTitle" idx="1"/>
          </p:nvPr>
        </p:nvSpPr>
        <p:spPr>
          <a:xfrm>
            <a:off x="1531633" y="2264600"/>
            <a:ext cx="5499200" cy="1512000"/>
          </a:xfrm>
          <a:prstGeom prst="rect">
            <a:avLst/>
          </a:prstGeom>
          <a:effectLst>
            <a:outerShdw blurRad="214313" dist="95250" dir="4200000" algn="bl" rotWithShape="0">
              <a:srgbClr val="000000">
                <a:alpha val="8400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rtl="0">
              <a:lnSpc>
                <a:spcPct val="100000"/>
              </a:lnSpc>
              <a:spcBef>
                <a:spcPts val="0"/>
              </a:spcBef>
              <a:spcAft>
                <a:spcPts val="0"/>
              </a:spcAft>
              <a:buSzPts val="1600"/>
              <a:buFont typeface="Nunito Light"/>
              <a:buChar char="○"/>
              <a:defRPr sz="3733"/>
            </a:lvl2pPr>
            <a:lvl3pPr lvl="2" rtl="0">
              <a:lnSpc>
                <a:spcPct val="100000"/>
              </a:lnSpc>
              <a:spcBef>
                <a:spcPts val="0"/>
              </a:spcBef>
              <a:spcAft>
                <a:spcPts val="0"/>
              </a:spcAft>
              <a:buSzPts val="1500"/>
              <a:buFont typeface="Nunito Light"/>
              <a:buChar char="■"/>
              <a:defRPr sz="3733"/>
            </a:lvl3pPr>
            <a:lvl4pPr lvl="3" rtl="0">
              <a:lnSpc>
                <a:spcPct val="100000"/>
              </a:lnSpc>
              <a:spcBef>
                <a:spcPts val="0"/>
              </a:spcBef>
              <a:spcAft>
                <a:spcPts val="0"/>
              </a:spcAft>
              <a:buSzPts val="1500"/>
              <a:buFont typeface="Nunito Light"/>
              <a:buChar char="●"/>
              <a:defRPr sz="3733"/>
            </a:lvl4pPr>
            <a:lvl5pPr lvl="4" rtl="0">
              <a:lnSpc>
                <a:spcPct val="100000"/>
              </a:lnSpc>
              <a:spcBef>
                <a:spcPts val="0"/>
              </a:spcBef>
              <a:spcAft>
                <a:spcPts val="0"/>
              </a:spcAft>
              <a:buSzPts val="1400"/>
              <a:buFont typeface="Nunito Light"/>
              <a:buChar char="○"/>
              <a:defRPr sz="3733"/>
            </a:lvl5pPr>
            <a:lvl6pPr lvl="5" rtl="0">
              <a:lnSpc>
                <a:spcPct val="100000"/>
              </a:lnSpc>
              <a:spcBef>
                <a:spcPts val="0"/>
              </a:spcBef>
              <a:spcAft>
                <a:spcPts val="0"/>
              </a:spcAft>
              <a:buSzPts val="1400"/>
              <a:buFont typeface="Nunito Light"/>
              <a:buChar char="■"/>
              <a:defRPr sz="3733"/>
            </a:lvl6pPr>
            <a:lvl7pPr lvl="6" rtl="0">
              <a:lnSpc>
                <a:spcPct val="100000"/>
              </a:lnSpc>
              <a:spcBef>
                <a:spcPts val="0"/>
              </a:spcBef>
              <a:spcAft>
                <a:spcPts val="0"/>
              </a:spcAft>
              <a:buSzPts val="1300"/>
              <a:buFont typeface="Nunito Light"/>
              <a:buChar char="●"/>
              <a:defRPr sz="3733"/>
            </a:lvl7pPr>
            <a:lvl8pPr lvl="7" rtl="0">
              <a:lnSpc>
                <a:spcPct val="100000"/>
              </a:lnSpc>
              <a:spcBef>
                <a:spcPts val="0"/>
              </a:spcBef>
              <a:spcAft>
                <a:spcPts val="0"/>
              </a:spcAft>
              <a:buSzPts val="1300"/>
              <a:buFont typeface="Nunito Light"/>
              <a:buChar char="○"/>
              <a:defRPr sz="3733"/>
            </a:lvl8pPr>
            <a:lvl9pPr lvl="8" rtl="0">
              <a:lnSpc>
                <a:spcPct val="100000"/>
              </a:lnSpc>
              <a:spcBef>
                <a:spcPts val="0"/>
              </a:spcBef>
              <a:spcAft>
                <a:spcPts val="0"/>
              </a:spcAft>
              <a:buSzPts val="1200"/>
              <a:buFont typeface="Nunito Light"/>
              <a:buChar char="■"/>
              <a:defRPr sz="3733"/>
            </a:lvl9pPr>
          </a:lstStyle>
          <a:p>
            <a:endParaRPr/>
          </a:p>
        </p:txBody>
      </p:sp>
      <p:sp>
        <p:nvSpPr>
          <p:cNvPr id="206" name="Google Shape;206;p22"/>
          <p:cNvSpPr/>
          <p:nvPr/>
        </p:nvSpPr>
        <p:spPr>
          <a:xfrm>
            <a:off x="3493535" y="2638356"/>
            <a:ext cx="8698152" cy="421953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
        <p:nvSpPr>
          <p:cNvPr id="207" name="Google Shape;207;p22"/>
          <p:cNvSpPr/>
          <p:nvPr/>
        </p:nvSpPr>
        <p:spPr>
          <a:xfrm rot="10800000">
            <a:off x="137" y="-21041"/>
            <a:ext cx="5380563" cy="261027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
        <p:nvSpPr>
          <p:cNvPr id="208" name="Google Shape;208;p22"/>
          <p:cNvSpPr/>
          <p:nvPr/>
        </p:nvSpPr>
        <p:spPr>
          <a:xfrm flipH="1">
            <a:off x="4449057" y="1"/>
            <a:ext cx="7742945" cy="3908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
        <p:nvSpPr>
          <p:cNvPr id="209" name="Google Shape;209;p22"/>
          <p:cNvSpPr/>
          <p:nvPr/>
        </p:nvSpPr>
        <p:spPr>
          <a:xfrm rot="10800000" flipH="1">
            <a:off x="1" y="2466763"/>
            <a:ext cx="8698271" cy="4391235"/>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2"/>
              </a:solidFill>
            </a:endParaRPr>
          </a:p>
        </p:txBody>
      </p:sp>
    </p:spTree>
    <p:extLst>
      <p:ext uri="{BB962C8B-B14F-4D97-AF65-F5344CB8AC3E}">
        <p14:creationId xmlns:p14="http://schemas.microsoft.com/office/powerpoint/2010/main" val="246954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10"/>
        <p:cNvGrpSpPr/>
        <p:nvPr/>
      </p:nvGrpSpPr>
      <p:grpSpPr>
        <a:xfrm>
          <a:off x="0" y="0"/>
          <a:ext cx="0" cy="0"/>
          <a:chOff x="0" y="0"/>
          <a:chExt cx="0" cy="0"/>
        </a:xfrm>
      </p:grpSpPr>
      <p:sp>
        <p:nvSpPr>
          <p:cNvPr id="211" name="Google Shape;211;p23"/>
          <p:cNvSpPr txBox="1">
            <a:spLocks noGrp="1"/>
          </p:cNvSpPr>
          <p:nvPr>
            <p:ph type="subTitle" idx="1"/>
          </p:nvPr>
        </p:nvSpPr>
        <p:spPr>
          <a:xfrm flipH="1">
            <a:off x="7173433" y="2286000"/>
            <a:ext cx="4000400" cy="12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212" name="Google Shape;212;p23"/>
          <p:cNvSpPr txBox="1">
            <a:spLocks noGrp="1"/>
          </p:cNvSpPr>
          <p:nvPr>
            <p:ph type="ctrTitle"/>
          </p:nvPr>
        </p:nvSpPr>
        <p:spPr>
          <a:xfrm>
            <a:off x="5439433" y="528533"/>
            <a:ext cx="5734400" cy="121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13" name="Google Shape;213;p23"/>
          <p:cNvSpPr/>
          <p:nvPr/>
        </p:nvSpPr>
        <p:spPr>
          <a:xfrm>
            <a:off x="2778669" y="1612701"/>
            <a:ext cx="9431489" cy="5245268"/>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23"/>
          <p:cNvSpPr/>
          <p:nvPr/>
        </p:nvSpPr>
        <p:spPr>
          <a:xfrm rot="10800000">
            <a:off x="6147528" y="5419400"/>
            <a:ext cx="6044472" cy="143860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23"/>
          <p:cNvSpPr/>
          <p:nvPr/>
        </p:nvSpPr>
        <p:spPr>
          <a:xfrm>
            <a:off x="1" y="-33"/>
            <a:ext cx="4554159" cy="108390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49041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6"/>
        <p:cNvGrpSpPr/>
        <p:nvPr/>
      </p:nvGrpSpPr>
      <p:grpSpPr>
        <a:xfrm>
          <a:off x="0" y="0"/>
          <a:ext cx="0" cy="0"/>
          <a:chOff x="0" y="0"/>
          <a:chExt cx="0" cy="0"/>
        </a:xfrm>
      </p:grpSpPr>
      <p:sp>
        <p:nvSpPr>
          <p:cNvPr id="217" name="Google Shape;217;p24"/>
          <p:cNvSpPr/>
          <p:nvPr/>
        </p:nvSpPr>
        <p:spPr>
          <a:xfrm flipH="1">
            <a:off x="33" y="-33"/>
            <a:ext cx="12192000" cy="68812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8" name="Google Shape;218;p24"/>
          <p:cNvCxnSpPr/>
          <p:nvPr/>
        </p:nvCxnSpPr>
        <p:spPr>
          <a:xfrm>
            <a:off x="1716500" y="75733"/>
            <a:ext cx="0" cy="6840800"/>
          </a:xfrm>
          <a:prstGeom prst="straightConnector1">
            <a:avLst/>
          </a:prstGeom>
          <a:noFill/>
          <a:ln w="19050" cap="flat" cmpd="sng">
            <a:solidFill>
              <a:schemeClr val="accent2"/>
            </a:solidFill>
            <a:prstDash val="solid"/>
            <a:round/>
            <a:headEnd type="none" w="med" len="med"/>
            <a:tailEnd type="none" w="med" len="med"/>
          </a:ln>
        </p:spPr>
      </p:cxnSp>
      <p:sp>
        <p:nvSpPr>
          <p:cNvPr id="219" name="Google Shape;219;p24"/>
          <p:cNvSpPr/>
          <p:nvPr/>
        </p:nvSpPr>
        <p:spPr>
          <a:xfrm rot="10800000" flipH="1">
            <a:off x="2063704" y="6229607"/>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4"/>
          <p:cNvSpPr/>
          <p:nvPr/>
        </p:nvSpPr>
        <p:spPr>
          <a:xfrm rot="10800000">
            <a:off x="18199" y="-43"/>
            <a:ext cx="4512581" cy="274140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4"/>
          <p:cNvSpPr/>
          <p:nvPr/>
        </p:nvSpPr>
        <p:spPr>
          <a:xfrm rot="5400000">
            <a:off x="-544383" y="3509670"/>
            <a:ext cx="3912053" cy="237664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24"/>
          <p:cNvSpPr txBox="1">
            <a:spLocks noGrp="1"/>
          </p:cNvSpPr>
          <p:nvPr>
            <p:ph type="ctrTitle"/>
          </p:nvPr>
        </p:nvSpPr>
        <p:spPr>
          <a:xfrm flipH="1">
            <a:off x="2002900" y="2254567"/>
            <a:ext cx="1854000" cy="137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23" name="Google Shape;223;p24"/>
          <p:cNvSpPr txBox="1">
            <a:spLocks noGrp="1"/>
          </p:cNvSpPr>
          <p:nvPr>
            <p:ph type="subTitle" idx="1"/>
          </p:nvPr>
        </p:nvSpPr>
        <p:spPr>
          <a:xfrm>
            <a:off x="2002800" y="3929267"/>
            <a:ext cx="3723600" cy="17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8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224" name="Google Shape;224;p24"/>
          <p:cNvSpPr/>
          <p:nvPr/>
        </p:nvSpPr>
        <p:spPr>
          <a:xfrm rot="10800000">
            <a:off x="12" y="-5"/>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 name="Google Shape;225;p24"/>
          <p:cNvSpPr/>
          <p:nvPr/>
        </p:nvSpPr>
        <p:spPr>
          <a:xfrm flipH="1">
            <a:off x="18160" y="4334205"/>
            <a:ext cx="4193961"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4"/>
          <p:cNvSpPr/>
          <p:nvPr/>
        </p:nvSpPr>
        <p:spPr>
          <a:xfrm>
            <a:off x="27" y="3"/>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24"/>
          <p:cNvSpPr/>
          <p:nvPr/>
        </p:nvSpPr>
        <p:spPr>
          <a:xfrm flipH="1">
            <a:off x="2868394" y="-19"/>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24"/>
          <p:cNvSpPr/>
          <p:nvPr/>
        </p:nvSpPr>
        <p:spPr>
          <a:xfrm rot="-5400000">
            <a:off x="-1344369" y="279539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14173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29"/>
        <p:cNvGrpSpPr/>
        <p:nvPr/>
      </p:nvGrpSpPr>
      <p:grpSpPr>
        <a:xfrm>
          <a:off x="0" y="0"/>
          <a:ext cx="0" cy="0"/>
          <a:chOff x="0" y="0"/>
          <a:chExt cx="0" cy="0"/>
        </a:xfrm>
      </p:grpSpPr>
      <p:sp>
        <p:nvSpPr>
          <p:cNvPr id="230" name="Google Shape;230;p25"/>
          <p:cNvSpPr/>
          <p:nvPr/>
        </p:nvSpPr>
        <p:spPr>
          <a:xfrm rot="10800000">
            <a:off x="-300" y="67"/>
            <a:ext cx="12194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1" name="Google Shape;231;p25"/>
          <p:cNvCxnSpPr/>
          <p:nvPr/>
        </p:nvCxnSpPr>
        <p:spPr>
          <a:xfrm rot="10800000">
            <a:off x="10598600" y="-51300"/>
            <a:ext cx="0" cy="6917200"/>
          </a:xfrm>
          <a:prstGeom prst="straightConnector1">
            <a:avLst/>
          </a:prstGeom>
          <a:noFill/>
          <a:ln w="19050" cap="flat" cmpd="sng">
            <a:solidFill>
              <a:schemeClr val="accent2"/>
            </a:solidFill>
            <a:prstDash val="solid"/>
            <a:round/>
            <a:headEnd type="none" w="med" len="med"/>
            <a:tailEnd type="none" w="med" len="med"/>
          </a:ln>
        </p:spPr>
      </p:cxnSp>
      <p:sp>
        <p:nvSpPr>
          <p:cNvPr id="232" name="Google Shape;232;p25"/>
          <p:cNvSpPr/>
          <p:nvPr/>
        </p:nvSpPr>
        <p:spPr>
          <a:xfrm>
            <a:off x="1180220"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25"/>
          <p:cNvSpPr/>
          <p:nvPr/>
        </p:nvSpPr>
        <p:spPr>
          <a:xfrm flipH="1">
            <a:off x="18182" y="4139771"/>
            <a:ext cx="4512581" cy="274140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25"/>
          <p:cNvSpPr/>
          <p:nvPr/>
        </p:nvSpPr>
        <p:spPr>
          <a:xfrm rot="5400000" flipH="1">
            <a:off x="-517891"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25"/>
          <p:cNvSpPr/>
          <p:nvPr/>
        </p:nvSpPr>
        <p:spPr>
          <a:xfrm flipH="1">
            <a:off x="-4"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6" name="Google Shape;236;p25"/>
          <p:cNvSpPr/>
          <p:nvPr/>
        </p:nvSpPr>
        <p:spPr>
          <a:xfrm rot="10800000">
            <a:off x="18021"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 name="Google Shape;237;p25"/>
          <p:cNvSpPr/>
          <p:nvPr/>
        </p:nvSpPr>
        <p:spPr>
          <a:xfrm rot="10800000" flipH="1">
            <a:off x="11"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25"/>
          <p:cNvSpPr/>
          <p:nvPr/>
        </p:nvSpPr>
        <p:spPr>
          <a:xfrm rot="10800000">
            <a:off x="2908610"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25"/>
          <p:cNvSpPr/>
          <p:nvPr/>
        </p:nvSpPr>
        <p:spPr>
          <a:xfrm rot="-5400000" flipH="1">
            <a:off x="-1344385" y="13443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25"/>
          <p:cNvSpPr txBox="1">
            <a:spLocks noGrp="1"/>
          </p:cNvSpPr>
          <p:nvPr>
            <p:ph type="ctrTitle"/>
          </p:nvPr>
        </p:nvSpPr>
        <p:spPr>
          <a:xfrm flipH="1">
            <a:off x="7440867" y="2260233"/>
            <a:ext cx="2814400" cy="129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241" name="Google Shape;241;p25"/>
          <p:cNvSpPr txBox="1">
            <a:spLocks noGrp="1"/>
          </p:cNvSpPr>
          <p:nvPr>
            <p:ph type="subTitle" idx="1"/>
          </p:nvPr>
        </p:nvSpPr>
        <p:spPr>
          <a:xfrm>
            <a:off x="6799400" y="3701700"/>
            <a:ext cx="3455600" cy="172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100"/>
              <a:buNone/>
              <a:defRPr sz="18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3391563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242"/>
        <p:cNvGrpSpPr/>
        <p:nvPr/>
      </p:nvGrpSpPr>
      <p:grpSpPr>
        <a:xfrm>
          <a:off x="0" y="0"/>
          <a:ext cx="0" cy="0"/>
          <a:chOff x="0" y="0"/>
          <a:chExt cx="0" cy="0"/>
        </a:xfrm>
      </p:grpSpPr>
      <p:sp>
        <p:nvSpPr>
          <p:cNvPr id="243" name="Google Shape;243;p26"/>
          <p:cNvSpPr txBox="1">
            <a:spLocks noGrp="1"/>
          </p:cNvSpPr>
          <p:nvPr>
            <p:ph type="subTitle" idx="1"/>
          </p:nvPr>
        </p:nvSpPr>
        <p:spPr>
          <a:xfrm flipH="1">
            <a:off x="1853000" y="1770201"/>
            <a:ext cx="8486000" cy="3126000"/>
          </a:xfrm>
          <a:prstGeom prst="rect">
            <a:avLst/>
          </a:prstGeom>
        </p:spPr>
        <p:txBody>
          <a:bodyPr spcFirstLastPara="1" wrap="square" lIns="91425" tIns="91425" rIns="91425" bIns="91425" anchor="ctr" anchorCtr="0">
            <a:noAutofit/>
          </a:bodyPr>
          <a:lstStyle>
            <a:lvl1pPr lvl="0" algn="ctr" rtl="0">
              <a:lnSpc>
                <a:spcPct val="150000"/>
              </a:lnSpc>
              <a:spcBef>
                <a:spcPts val="400"/>
              </a:spcBef>
              <a:spcAft>
                <a:spcPts val="0"/>
              </a:spcAft>
              <a:buSzPts val="800"/>
              <a:buChar char="●"/>
              <a:defRPr sz="1867"/>
            </a:lvl1pPr>
            <a:lvl2pPr lvl="1" algn="ctr" rtl="0">
              <a:lnSpc>
                <a:spcPct val="100000"/>
              </a:lnSpc>
              <a:spcBef>
                <a:spcPts val="0"/>
              </a:spcBef>
              <a:spcAft>
                <a:spcPts val="0"/>
              </a:spcAft>
              <a:buClr>
                <a:srgbClr val="FFC800"/>
              </a:buClr>
              <a:buSzPts val="1200"/>
              <a:buFont typeface="Nunito Light"/>
              <a:buChar char="○"/>
              <a:defRPr sz="1467"/>
            </a:lvl2pPr>
            <a:lvl3pPr lvl="2" algn="ctr" rtl="0">
              <a:lnSpc>
                <a:spcPct val="100000"/>
              </a:lnSpc>
              <a:spcBef>
                <a:spcPts val="0"/>
              </a:spcBef>
              <a:spcAft>
                <a:spcPts val="0"/>
              </a:spcAft>
              <a:buClr>
                <a:srgbClr val="FFC800"/>
              </a:buClr>
              <a:buSzPts val="1200"/>
              <a:buFont typeface="Nunito Light"/>
              <a:buChar char="■"/>
              <a:defRPr sz="1467"/>
            </a:lvl3pPr>
            <a:lvl4pPr lvl="3" algn="ctr" rtl="0">
              <a:lnSpc>
                <a:spcPct val="100000"/>
              </a:lnSpc>
              <a:spcBef>
                <a:spcPts val="0"/>
              </a:spcBef>
              <a:spcAft>
                <a:spcPts val="0"/>
              </a:spcAft>
              <a:buClr>
                <a:srgbClr val="FFC800"/>
              </a:buClr>
              <a:buSzPts val="1200"/>
              <a:buFont typeface="Nunito Light"/>
              <a:buChar char="●"/>
              <a:defRPr sz="1467"/>
            </a:lvl4pPr>
            <a:lvl5pPr lvl="4" algn="ctr" rtl="0">
              <a:lnSpc>
                <a:spcPct val="100000"/>
              </a:lnSpc>
              <a:spcBef>
                <a:spcPts val="0"/>
              </a:spcBef>
              <a:spcAft>
                <a:spcPts val="0"/>
              </a:spcAft>
              <a:buClr>
                <a:srgbClr val="434343"/>
              </a:buClr>
              <a:buSzPts val="1200"/>
              <a:buFont typeface="Nunito Light"/>
              <a:buChar char="○"/>
              <a:defRPr sz="1467"/>
            </a:lvl5pPr>
            <a:lvl6pPr lvl="5" algn="ctr" rtl="0">
              <a:lnSpc>
                <a:spcPct val="100000"/>
              </a:lnSpc>
              <a:spcBef>
                <a:spcPts val="0"/>
              </a:spcBef>
              <a:spcAft>
                <a:spcPts val="0"/>
              </a:spcAft>
              <a:buClr>
                <a:srgbClr val="434343"/>
              </a:buClr>
              <a:buSzPts val="1200"/>
              <a:buFont typeface="Nunito Light"/>
              <a:buChar char="■"/>
              <a:defRPr sz="1467"/>
            </a:lvl6pPr>
            <a:lvl7pPr lvl="6" algn="ctr" rtl="0">
              <a:lnSpc>
                <a:spcPct val="100000"/>
              </a:lnSpc>
              <a:spcBef>
                <a:spcPts val="0"/>
              </a:spcBef>
              <a:spcAft>
                <a:spcPts val="0"/>
              </a:spcAft>
              <a:buClr>
                <a:srgbClr val="434343"/>
              </a:buClr>
              <a:buSzPts val="1200"/>
              <a:buFont typeface="Nunito Light"/>
              <a:buChar char="●"/>
              <a:defRPr sz="1467"/>
            </a:lvl7pPr>
            <a:lvl8pPr lvl="7" algn="ctr" rtl="0">
              <a:lnSpc>
                <a:spcPct val="100000"/>
              </a:lnSpc>
              <a:spcBef>
                <a:spcPts val="0"/>
              </a:spcBef>
              <a:spcAft>
                <a:spcPts val="0"/>
              </a:spcAft>
              <a:buClr>
                <a:srgbClr val="434343"/>
              </a:buClr>
              <a:buSzPts val="1200"/>
              <a:buFont typeface="Nunito Light"/>
              <a:buChar char="○"/>
              <a:defRPr sz="1467"/>
            </a:lvl8pPr>
            <a:lvl9pPr lvl="8" algn="ctr" rtl="0">
              <a:lnSpc>
                <a:spcPct val="100000"/>
              </a:lnSpc>
              <a:spcBef>
                <a:spcPts val="0"/>
              </a:spcBef>
              <a:spcAft>
                <a:spcPts val="0"/>
              </a:spcAft>
              <a:buClr>
                <a:srgbClr val="434343"/>
              </a:buClr>
              <a:buSzPts val="1200"/>
              <a:buFont typeface="Nunito Light"/>
              <a:buChar char="■"/>
              <a:defRPr sz="1467"/>
            </a:lvl9pPr>
          </a:lstStyle>
          <a:p>
            <a:endParaRPr/>
          </a:p>
        </p:txBody>
      </p:sp>
      <p:sp>
        <p:nvSpPr>
          <p:cNvPr id="244" name="Google Shape;244;p26"/>
          <p:cNvSpPr txBox="1">
            <a:spLocks noGrp="1"/>
          </p:cNvSpPr>
          <p:nvPr>
            <p:ph type="ctrTitle"/>
          </p:nvPr>
        </p:nvSpPr>
        <p:spPr>
          <a:xfrm>
            <a:off x="2813600" y="528533"/>
            <a:ext cx="6564800" cy="731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245" name="Google Shape;245;p26"/>
          <p:cNvSpPr/>
          <p:nvPr/>
        </p:nvSpPr>
        <p:spPr>
          <a:xfrm rot="5400000">
            <a:off x="4863470" y="2411431"/>
            <a:ext cx="9739973" cy="491711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26"/>
          <p:cNvSpPr/>
          <p:nvPr/>
        </p:nvSpPr>
        <p:spPr>
          <a:xfrm rot="-5400000" flipH="1">
            <a:off x="-2460764" y="-322269"/>
            <a:ext cx="9739973" cy="491711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26"/>
          <p:cNvSpPr/>
          <p:nvPr/>
        </p:nvSpPr>
        <p:spPr>
          <a:xfrm flipH="1">
            <a:off x="-632985" y="4126534"/>
            <a:ext cx="5304719" cy="269750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26"/>
          <p:cNvSpPr/>
          <p:nvPr/>
        </p:nvSpPr>
        <p:spPr>
          <a:xfrm>
            <a:off x="-1887283" y="-1136064"/>
            <a:ext cx="16072217" cy="8762064"/>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10180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sp>
        <p:nvSpPr>
          <p:cNvPr id="250" name="Google Shape;250;p27"/>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27"/>
          <p:cNvSpPr/>
          <p:nvPr/>
        </p:nvSpPr>
        <p:spPr>
          <a:xfrm>
            <a:off x="1" y="-122616"/>
            <a:ext cx="12192039" cy="7103368"/>
          </a:xfrm>
          <a:custGeom>
            <a:avLst/>
            <a:gdLst/>
            <a:ahLst/>
            <a:cxnLst/>
            <a:rect l="l" t="t" r="r" b="b"/>
            <a:pathLst>
              <a:path w="137945" h="80370" extrusionOk="0">
                <a:moveTo>
                  <a:pt x="96711" y="3555"/>
                </a:moveTo>
                <a:cubicBezTo>
                  <a:pt x="96739" y="3555"/>
                  <a:pt x="96767" y="3555"/>
                  <a:pt x="96795" y="3556"/>
                </a:cubicBezTo>
                <a:cubicBezTo>
                  <a:pt x="105095" y="3700"/>
                  <a:pt x="114345" y="17905"/>
                  <a:pt x="105578" y="33252"/>
                </a:cubicBezTo>
                <a:cubicBezTo>
                  <a:pt x="96650" y="48534"/>
                  <a:pt x="119783" y="56047"/>
                  <a:pt x="109921" y="64830"/>
                </a:cubicBezTo>
                <a:cubicBezTo>
                  <a:pt x="106874" y="67540"/>
                  <a:pt x="103774" y="68608"/>
                  <a:pt x="100235" y="68608"/>
                </a:cubicBezTo>
                <a:cubicBezTo>
                  <a:pt x="92490" y="68608"/>
                  <a:pt x="82641" y="63493"/>
                  <a:pt x="66632" y="59264"/>
                </a:cubicBezTo>
                <a:cubicBezTo>
                  <a:pt x="63881" y="58524"/>
                  <a:pt x="61432" y="58198"/>
                  <a:pt x="59236" y="58198"/>
                </a:cubicBezTo>
                <a:cubicBezTo>
                  <a:pt x="42910" y="58198"/>
                  <a:pt x="40545" y="76219"/>
                  <a:pt x="31981" y="76219"/>
                </a:cubicBezTo>
                <a:cubicBezTo>
                  <a:pt x="25466" y="76091"/>
                  <a:pt x="15894" y="72471"/>
                  <a:pt x="21524" y="58460"/>
                </a:cubicBezTo>
                <a:cubicBezTo>
                  <a:pt x="24812" y="50248"/>
                  <a:pt x="33433" y="25054"/>
                  <a:pt x="46451" y="25054"/>
                </a:cubicBezTo>
                <a:cubicBezTo>
                  <a:pt x="48530" y="25054"/>
                  <a:pt x="50722" y="25697"/>
                  <a:pt x="53022" y="27155"/>
                </a:cubicBezTo>
                <a:cubicBezTo>
                  <a:pt x="56422" y="29296"/>
                  <a:pt x="59557" y="30201"/>
                  <a:pt x="62470" y="30201"/>
                </a:cubicBezTo>
                <a:cubicBezTo>
                  <a:pt x="78279" y="30201"/>
                  <a:pt x="87510" y="3555"/>
                  <a:pt x="96711" y="3555"/>
                </a:cubicBezTo>
                <a:close/>
                <a:moveTo>
                  <a:pt x="0" y="0"/>
                </a:moveTo>
                <a:lnTo>
                  <a:pt x="0" y="80370"/>
                </a:lnTo>
                <a:lnTo>
                  <a:pt x="137945" y="80370"/>
                </a:lnTo>
                <a:lnTo>
                  <a:pt x="137945" y="0"/>
                </a:lnTo>
                <a:close/>
              </a:path>
            </a:pathLst>
          </a:custGeom>
          <a:solidFill>
            <a:srgbClr val="33185E"/>
          </a:soli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2" name="Google Shape;252;p27"/>
          <p:cNvSpPr/>
          <p:nvPr/>
        </p:nvSpPr>
        <p:spPr>
          <a:xfrm>
            <a:off x="33" y="-88505"/>
            <a:ext cx="12196408" cy="710337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27"/>
          <p:cNvSpPr/>
          <p:nvPr/>
        </p:nvSpPr>
        <p:spPr>
          <a:xfrm>
            <a:off x="33"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5E2CAB"/>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27"/>
          <p:cNvSpPr/>
          <p:nvPr/>
        </p:nvSpPr>
        <p:spPr>
          <a:xfrm flipH="1">
            <a:off x="0" y="-85333"/>
            <a:ext cx="12196589" cy="7066017"/>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7337D4"/>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7"/>
          <p:cNvSpPr txBox="1"/>
          <p:nvPr/>
        </p:nvSpPr>
        <p:spPr>
          <a:xfrm>
            <a:off x="3308100" y="4127500"/>
            <a:ext cx="5580400" cy="10024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600">
                <a:solidFill>
                  <a:schemeClr val="accent2"/>
                </a:solidFill>
                <a:latin typeface="Scope One"/>
                <a:ea typeface="Scope One"/>
                <a:cs typeface="Scope One"/>
                <a:sym typeface="Scope One"/>
              </a:rPr>
              <a:t>CREDITS: This presentation template was created by </a:t>
            </a:r>
            <a:r>
              <a:rPr lang="en" sz="1600" b="1">
                <a:solidFill>
                  <a:schemeClr val="accent2"/>
                </a:solidFill>
                <a:latin typeface="Scope One"/>
                <a:ea typeface="Scope One"/>
                <a:cs typeface="Scope One"/>
                <a:sym typeface="Scope One"/>
              </a:rPr>
              <a:t>Slidesgo,</a:t>
            </a:r>
            <a:r>
              <a:rPr lang="en" sz="1600">
                <a:solidFill>
                  <a:schemeClr val="accent2"/>
                </a:solidFill>
                <a:latin typeface="Scope One"/>
                <a:ea typeface="Scope One"/>
                <a:cs typeface="Scope One"/>
                <a:sym typeface="Scope One"/>
              </a:rPr>
              <a:t> including icons by </a:t>
            </a:r>
            <a:r>
              <a:rPr lang="en" sz="1600" b="1">
                <a:solidFill>
                  <a:schemeClr val="accent2"/>
                </a:solidFill>
                <a:latin typeface="Scope One"/>
                <a:ea typeface="Scope One"/>
                <a:cs typeface="Scope One"/>
                <a:sym typeface="Scope One"/>
              </a:rPr>
              <a:t>Flaticon</a:t>
            </a:r>
            <a:r>
              <a:rPr lang="en" sz="1600">
                <a:solidFill>
                  <a:schemeClr val="accent2"/>
                </a:solidFill>
                <a:latin typeface="Scope One"/>
                <a:ea typeface="Scope One"/>
                <a:cs typeface="Scope One"/>
                <a:sym typeface="Scope One"/>
              </a:rPr>
              <a:t>, and infographics &amp; images by </a:t>
            </a:r>
            <a:r>
              <a:rPr lang="en" sz="1600" b="1">
                <a:solidFill>
                  <a:schemeClr val="accent2"/>
                </a:solidFill>
                <a:latin typeface="Scope One"/>
                <a:ea typeface="Scope One"/>
                <a:cs typeface="Scope One"/>
                <a:sym typeface="Scope One"/>
              </a:rPr>
              <a:t>Freepik</a:t>
            </a:r>
            <a:endParaRPr sz="1600" b="1">
              <a:solidFill>
                <a:schemeClr val="accent2"/>
              </a:solidFill>
              <a:latin typeface="Scope One"/>
              <a:ea typeface="Scope One"/>
              <a:cs typeface="Scope One"/>
              <a:sym typeface="Scope One"/>
            </a:endParaRPr>
          </a:p>
        </p:txBody>
      </p:sp>
      <p:sp>
        <p:nvSpPr>
          <p:cNvPr id="256" name="Google Shape;256;p27"/>
          <p:cNvSpPr txBox="1">
            <a:spLocks noGrp="1"/>
          </p:cNvSpPr>
          <p:nvPr>
            <p:ph type="subTitle" idx="1"/>
          </p:nvPr>
        </p:nvSpPr>
        <p:spPr>
          <a:xfrm>
            <a:off x="3305633" y="5673233"/>
            <a:ext cx="5580400" cy="399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ctr" anchorCtr="0">
            <a:noAutofit/>
          </a:bodyPr>
          <a:lstStyle>
            <a:lvl1pPr lvl="0" algn="ctr" rtl="0">
              <a:lnSpc>
                <a:spcPct val="100000"/>
              </a:lnSpc>
              <a:spcBef>
                <a:spcPts val="400"/>
              </a:spcBef>
              <a:spcAft>
                <a:spcPts val="0"/>
              </a:spcAft>
              <a:buClr>
                <a:srgbClr val="FFFFFF"/>
              </a:buClr>
              <a:buSzPts val="1600"/>
              <a:buNone/>
              <a:defRPr sz="1600" b="1">
                <a:latin typeface="Unica One"/>
                <a:ea typeface="Unica One"/>
                <a:cs typeface="Unica One"/>
                <a:sym typeface="Unica 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57" name="Google Shape;257;p27"/>
          <p:cNvSpPr txBox="1">
            <a:spLocks noGrp="1"/>
          </p:cNvSpPr>
          <p:nvPr>
            <p:ph type="ctrTitle"/>
          </p:nvPr>
        </p:nvSpPr>
        <p:spPr>
          <a:xfrm>
            <a:off x="2561433" y="562700"/>
            <a:ext cx="7069200" cy="715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64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58" name="Google Shape;258;p27"/>
          <p:cNvSpPr txBox="1">
            <a:spLocks noGrp="1"/>
          </p:cNvSpPr>
          <p:nvPr>
            <p:ph type="subTitle" idx="2"/>
          </p:nvPr>
        </p:nvSpPr>
        <p:spPr>
          <a:xfrm>
            <a:off x="3305633" y="1651267"/>
            <a:ext cx="5580400" cy="1409200"/>
          </a:xfrm>
          <a:prstGeom prst="rect">
            <a:avLst/>
          </a:prstGeom>
          <a:effectLst>
            <a:outerShdw blurRad="200025" dist="180975" dir="4440000" algn="bl" rotWithShape="0">
              <a:srgbClr val="000000">
                <a:alpha val="9700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422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 1">
  <p:cSld name="Title and two column 1">
    <p:spTree>
      <p:nvGrpSpPr>
        <p:cNvPr id="1" name="Shape 259"/>
        <p:cNvGrpSpPr/>
        <p:nvPr/>
      </p:nvGrpSpPr>
      <p:grpSpPr>
        <a:xfrm>
          <a:off x="0" y="0"/>
          <a:ext cx="0" cy="0"/>
          <a:chOff x="0" y="0"/>
          <a:chExt cx="0" cy="0"/>
        </a:xfrm>
      </p:grpSpPr>
      <p:sp>
        <p:nvSpPr>
          <p:cNvPr id="260" name="Google Shape;260;p28"/>
          <p:cNvSpPr/>
          <p:nvPr/>
        </p:nvSpPr>
        <p:spPr>
          <a:xfrm rot="-5400000" flipH="1">
            <a:off x="6362475" y="2446316"/>
            <a:ext cx="7850405" cy="3808640"/>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28"/>
          <p:cNvSpPr/>
          <p:nvPr/>
        </p:nvSpPr>
        <p:spPr>
          <a:xfrm rot="5400000">
            <a:off x="-2020925" y="1098283"/>
            <a:ext cx="7850405" cy="3808640"/>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28"/>
          <p:cNvSpPr/>
          <p:nvPr/>
        </p:nvSpPr>
        <p:spPr>
          <a:xfrm flipH="1">
            <a:off x="-116" y="4294159"/>
            <a:ext cx="4418765" cy="2563879"/>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28"/>
          <p:cNvSpPr/>
          <p:nvPr/>
        </p:nvSpPr>
        <p:spPr>
          <a:xfrm rot="10800000" flipH="1">
            <a:off x="7773284" y="-8"/>
            <a:ext cx="4418765" cy="2563879"/>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28"/>
          <p:cNvSpPr txBox="1">
            <a:spLocks noGrp="1"/>
          </p:cNvSpPr>
          <p:nvPr>
            <p:ph type="subTitle" idx="1"/>
          </p:nvPr>
        </p:nvSpPr>
        <p:spPr>
          <a:xfrm>
            <a:off x="7558033" y="4612967"/>
            <a:ext cx="3451600" cy="7844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65" name="Google Shape;265;p28"/>
          <p:cNvSpPr txBox="1">
            <a:spLocks noGrp="1"/>
          </p:cNvSpPr>
          <p:nvPr>
            <p:ph type="ctrTitle"/>
          </p:nvPr>
        </p:nvSpPr>
        <p:spPr>
          <a:xfrm>
            <a:off x="7558033" y="4187367"/>
            <a:ext cx="3451600" cy="425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66" name="Google Shape;266;p28"/>
          <p:cNvSpPr txBox="1">
            <a:spLocks noGrp="1"/>
          </p:cNvSpPr>
          <p:nvPr>
            <p:ph type="ctrTitle" idx="2"/>
          </p:nvPr>
        </p:nvSpPr>
        <p:spPr>
          <a:xfrm>
            <a:off x="1289767" y="2526700"/>
            <a:ext cx="3451600" cy="4256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lvl1pPr lvl="0" algn="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67" name="Google Shape;267;p28"/>
          <p:cNvSpPr txBox="1">
            <a:spLocks noGrp="1"/>
          </p:cNvSpPr>
          <p:nvPr>
            <p:ph type="subTitle" idx="3"/>
          </p:nvPr>
        </p:nvSpPr>
        <p:spPr>
          <a:xfrm>
            <a:off x="1289767" y="2952300"/>
            <a:ext cx="3451600" cy="7844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68" name="Google Shape;268;p28"/>
          <p:cNvSpPr txBox="1">
            <a:spLocks noGrp="1"/>
          </p:cNvSpPr>
          <p:nvPr>
            <p:ph type="ctrTitle" idx="4"/>
          </p:nvPr>
        </p:nvSpPr>
        <p:spPr>
          <a:xfrm>
            <a:off x="3642567" y="528533"/>
            <a:ext cx="4906800" cy="10192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3869050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 1">
  <p:cSld name="Title and three column 1">
    <p:spTree>
      <p:nvGrpSpPr>
        <p:cNvPr id="1" name="Shape 269"/>
        <p:cNvGrpSpPr/>
        <p:nvPr/>
      </p:nvGrpSpPr>
      <p:grpSpPr>
        <a:xfrm>
          <a:off x="0" y="0"/>
          <a:ext cx="0" cy="0"/>
          <a:chOff x="0" y="0"/>
          <a:chExt cx="0" cy="0"/>
        </a:xfrm>
      </p:grpSpPr>
      <p:sp>
        <p:nvSpPr>
          <p:cNvPr id="270" name="Google Shape;270;p29"/>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29"/>
          <p:cNvSpPr/>
          <p:nvPr/>
        </p:nvSpPr>
        <p:spPr>
          <a:xfrm>
            <a:off x="4493767" y="2120900"/>
            <a:ext cx="3205600" cy="47372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29"/>
          <p:cNvSpPr/>
          <p:nvPr/>
        </p:nvSpPr>
        <p:spPr>
          <a:xfrm>
            <a:off x="7956133" y="2120900"/>
            <a:ext cx="3205600" cy="47372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29"/>
          <p:cNvSpPr/>
          <p:nvPr/>
        </p:nvSpPr>
        <p:spPr>
          <a:xfrm>
            <a:off x="1031400" y="2120900"/>
            <a:ext cx="3205600" cy="47372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4" name="Google Shape;274;p29"/>
          <p:cNvSpPr txBox="1">
            <a:spLocks noGrp="1"/>
          </p:cNvSpPr>
          <p:nvPr>
            <p:ph type="ctrTitle"/>
          </p:nvPr>
        </p:nvSpPr>
        <p:spPr>
          <a:xfrm>
            <a:off x="1415400" y="3900233"/>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chemeClr val="l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5" name="Google Shape;275;p29"/>
          <p:cNvSpPr txBox="1">
            <a:spLocks noGrp="1"/>
          </p:cNvSpPr>
          <p:nvPr>
            <p:ph type="subTitle" idx="1"/>
          </p:nvPr>
        </p:nvSpPr>
        <p:spPr>
          <a:xfrm>
            <a:off x="1142400" y="4222433"/>
            <a:ext cx="2983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2D225E"/>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76" name="Google Shape;276;p29"/>
          <p:cNvSpPr txBox="1">
            <a:spLocks noGrp="1"/>
          </p:cNvSpPr>
          <p:nvPr>
            <p:ph type="ctrTitle" idx="2"/>
          </p:nvPr>
        </p:nvSpPr>
        <p:spPr>
          <a:xfrm>
            <a:off x="4877767" y="3900233"/>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chemeClr val="l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7" name="Google Shape;277;p29"/>
          <p:cNvSpPr txBox="1">
            <a:spLocks noGrp="1"/>
          </p:cNvSpPr>
          <p:nvPr>
            <p:ph type="ctrTitle" idx="3"/>
          </p:nvPr>
        </p:nvSpPr>
        <p:spPr>
          <a:xfrm>
            <a:off x="8340133" y="3900233"/>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chemeClr val="l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8" name="Google Shape;278;p29"/>
          <p:cNvSpPr txBox="1">
            <a:spLocks noGrp="1"/>
          </p:cNvSpPr>
          <p:nvPr>
            <p:ph type="subTitle" idx="4"/>
          </p:nvPr>
        </p:nvSpPr>
        <p:spPr>
          <a:xfrm>
            <a:off x="8067133" y="4222433"/>
            <a:ext cx="2983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2D225E"/>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79" name="Google Shape;279;p29"/>
          <p:cNvSpPr txBox="1">
            <a:spLocks noGrp="1"/>
          </p:cNvSpPr>
          <p:nvPr>
            <p:ph type="subTitle" idx="5"/>
          </p:nvPr>
        </p:nvSpPr>
        <p:spPr>
          <a:xfrm>
            <a:off x="4604767" y="4222433"/>
            <a:ext cx="2983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2D225E"/>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80" name="Google Shape;280;p29"/>
          <p:cNvSpPr txBox="1">
            <a:spLocks noGrp="1"/>
          </p:cNvSpPr>
          <p:nvPr>
            <p:ph type="ctrTitle" idx="6"/>
          </p:nvPr>
        </p:nvSpPr>
        <p:spPr>
          <a:xfrm flipH="1">
            <a:off x="1415367" y="528533"/>
            <a:ext cx="5900000" cy="776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281" name="Google Shape;281;p29"/>
          <p:cNvSpPr/>
          <p:nvPr/>
        </p:nvSpPr>
        <p:spPr>
          <a:xfrm rot="-5400000">
            <a:off x="9849889" y="571848"/>
            <a:ext cx="2913931" cy="177030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29"/>
          <p:cNvSpPr/>
          <p:nvPr/>
        </p:nvSpPr>
        <p:spPr>
          <a:xfrm flipH="1">
            <a:off x="6526722" y="1"/>
            <a:ext cx="5665327" cy="28600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29"/>
          <p:cNvSpPr/>
          <p:nvPr/>
        </p:nvSpPr>
        <p:spPr>
          <a:xfrm rot="5400000">
            <a:off x="-827358" y="3940956"/>
            <a:ext cx="3743543" cy="208212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14325" dist="4762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29"/>
          <p:cNvSpPr/>
          <p:nvPr/>
        </p:nvSpPr>
        <p:spPr>
          <a:xfrm rot="10800000" flipH="1">
            <a:off x="48" y="6029136"/>
            <a:ext cx="2148637" cy="828864"/>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7337D4"/>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29"/>
          <p:cNvSpPr/>
          <p:nvPr/>
        </p:nvSpPr>
        <p:spPr>
          <a:xfrm rot="-5400000" flipH="1">
            <a:off x="9407036" y="4061874"/>
            <a:ext cx="3492521" cy="2121063"/>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29"/>
          <p:cNvSpPr/>
          <p:nvPr/>
        </p:nvSpPr>
        <p:spPr>
          <a:xfrm>
            <a:off x="10219246" y="5664148"/>
            <a:ext cx="2057655" cy="1193883"/>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87" name="Google Shape;287;p29"/>
          <p:cNvCxnSpPr/>
          <p:nvPr/>
        </p:nvCxnSpPr>
        <p:spPr>
          <a:xfrm>
            <a:off x="0" y="1748633"/>
            <a:ext cx="50308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83133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 2">
  <p:cSld name="Title and three column 2">
    <p:spTree>
      <p:nvGrpSpPr>
        <p:cNvPr id="1" name="Shape 288"/>
        <p:cNvGrpSpPr/>
        <p:nvPr/>
      </p:nvGrpSpPr>
      <p:grpSpPr>
        <a:xfrm>
          <a:off x="0" y="0"/>
          <a:ext cx="0" cy="0"/>
          <a:chOff x="0" y="0"/>
          <a:chExt cx="0" cy="0"/>
        </a:xfrm>
      </p:grpSpPr>
      <p:sp>
        <p:nvSpPr>
          <p:cNvPr id="289" name="Google Shape;289;p30"/>
          <p:cNvSpPr/>
          <p:nvPr/>
        </p:nvSpPr>
        <p:spPr>
          <a:xfrm rot="5400000" flipH="1">
            <a:off x="4132584" y="1380784"/>
            <a:ext cx="10848701" cy="54767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0" name="Google Shape;290;p30"/>
          <p:cNvSpPr/>
          <p:nvPr/>
        </p:nvSpPr>
        <p:spPr>
          <a:xfrm flipH="1">
            <a:off x="7087791" y="-34"/>
            <a:ext cx="5104079" cy="1214809"/>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30"/>
          <p:cNvSpPr/>
          <p:nvPr/>
        </p:nvSpPr>
        <p:spPr>
          <a:xfrm rot="10800000">
            <a:off x="6659582" y="4918931"/>
            <a:ext cx="8514716" cy="3284435"/>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30"/>
          <p:cNvSpPr/>
          <p:nvPr/>
        </p:nvSpPr>
        <p:spPr>
          <a:xfrm rot="5400000">
            <a:off x="-3553775" y="-333681"/>
            <a:ext cx="10275861" cy="624248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3" name="Google Shape;293;p30"/>
          <p:cNvSpPr/>
          <p:nvPr/>
        </p:nvSpPr>
        <p:spPr>
          <a:xfrm rot="10800000" flipH="1">
            <a:off x="6" y="5399734"/>
            <a:ext cx="6127397" cy="145827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4" name="Google Shape;294;p30"/>
          <p:cNvSpPr/>
          <p:nvPr/>
        </p:nvSpPr>
        <p:spPr>
          <a:xfrm>
            <a:off x="-2398731" y="-1813499"/>
            <a:ext cx="7576764" cy="2922576"/>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30"/>
          <p:cNvSpPr txBox="1">
            <a:spLocks noGrp="1"/>
          </p:cNvSpPr>
          <p:nvPr>
            <p:ph type="ctrTitle"/>
          </p:nvPr>
        </p:nvSpPr>
        <p:spPr>
          <a:xfrm>
            <a:off x="1415400" y="3665633"/>
            <a:ext cx="2437600" cy="4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6" name="Google Shape;296;p30"/>
          <p:cNvSpPr txBox="1">
            <a:spLocks noGrp="1"/>
          </p:cNvSpPr>
          <p:nvPr>
            <p:ph type="subTitle" idx="1"/>
          </p:nvPr>
        </p:nvSpPr>
        <p:spPr>
          <a:xfrm>
            <a:off x="1142400" y="4091233"/>
            <a:ext cx="2983600" cy="9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297" name="Google Shape;297;p30"/>
          <p:cNvSpPr txBox="1">
            <a:spLocks noGrp="1"/>
          </p:cNvSpPr>
          <p:nvPr>
            <p:ph type="ctrTitle" idx="2"/>
          </p:nvPr>
        </p:nvSpPr>
        <p:spPr>
          <a:xfrm>
            <a:off x="4877767" y="4493333"/>
            <a:ext cx="2437600" cy="4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8" name="Google Shape;298;p30"/>
          <p:cNvSpPr txBox="1">
            <a:spLocks noGrp="1"/>
          </p:cNvSpPr>
          <p:nvPr>
            <p:ph type="ctrTitle" idx="3"/>
          </p:nvPr>
        </p:nvSpPr>
        <p:spPr>
          <a:xfrm>
            <a:off x="8340133" y="3665633"/>
            <a:ext cx="2437600" cy="4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9" name="Google Shape;299;p30"/>
          <p:cNvSpPr txBox="1">
            <a:spLocks noGrp="1"/>
          </p:cNvSpPr>
          <p:nvPr>
            <p:ph type="subTitle" idx="4"/>
          </p:nvPr>
        </p:nvSpPr>
        <p:spPr>
          <a:xfrm>
            <a:off x="8067133" y="4091233"/>
            <a:ext cx="2983600" cy="9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00" name="Google Shape;300;p30"/>
          <p:cNvSpPr txBox="1">
            <a:spLocks noGrp="1"/>
          </p:cNvSpPr>
          <p:nvPr>
            <p:ph type="subTitle" idx="5"/>
          </p:nvPr>
        </p:nvSpPr>
        <p:spPr>
          <a:xfrm>
            <a:off x="4604767" y="4918933"/>
            <a:ext cx="2983600" cy="9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01" name="Google Shape;301;p30"/>
          <p:cNvSpPr txBox="1">
            <a:spLocks noGrp="1"/>
          </p:cNvSpPr>
          <p:nvPr>
            <p:ph type="ctrTitle" idx="6"/>
          </p:nvPr>
        </p:nvSpPr>
        <p:spPr>
          <a:xfrm flipH="1">
            <a:off x="1647767" y="1111367"/>
            <a:ext cx="8896400" cy="5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74692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4"/>
          <p:cNvSpPr/>
          <p:nvPr/>
        </p:nvSpPr>
        <p:spPr>
          <a:xfrm rot="-5400000" flipH="1">
            <a:off x="8603248" y="3269249"/>
            <a:ext cx="4465008" cy="27124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4"/>
          <p:cNvSpPr/>
          <p:nvPr/>
        </p:nvSpPr>
        <p:spPr>
          <a:xfrm rot="5400000" flipH="1">
            <a:off x="-876152" y="876182"/>
            <a:ext cx="4465008" cy="27124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flipH="1">
            <a:off x="8476033" y="-6"/>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p:nvPr/>
        </p:nvSpPr>
        <p:spPr>
          <a:xfrm>
            <a:off x="0" y="-6"/>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4"/>
          <p:cNvSpPr txBox="1">
            <a:spLocks noGrp="1"/>
          </p:cNvSpPr>
          <p:nvPr>
            <p:ph type="body" idx="1"/>
          </p:nvPr>
        </p:nvSpPr>
        <p:spPr>
          <a:xfrm>
            <a:off x="943767" y="1536633"/>
            <a:ext cx="103044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Font typeface="Livvic"/>
              <a:buAutoNum type="arabicPeriod"/>
              <a:defRPr sz="1600"/>
            </a:lvl1pPr>
            <a:lvl2pPr marL="1219170" lvl="1" indent="-406390" rtl="0">
              <a:spcBef>
                <a:spcPts val="2133"/>
              </a:spcBef>
              <a:spcAft>
                <a:spcPts val="0"/>
              </a:spcAft>
              <a:buClr>
                <a:srgbClr val="434343"/>
              </a:buClr>
              <a:buSzPts val="1200"/>
              <a:buFont typeface="Roboto Condensed Light"/>
              <a:buAutoNum type="alphaLcPeriod"/>
              <a:defRPr/>
            </a:lvl2pPr>
            <a:lvl3pPr marL="1828754" lvl="2" indent="-406390" rtl="0">
              <a:spcBef>
                <a:spcPts val="2133"/>
              </a:spcBef>
              <a:spcAft>
                <a:spcPts val="0"/>
              </a:spcAft>
              <a:buClr>
                <a:srgbClr val="434343"/>
              </a:buClr>
              <a:buSzPts val="1200"/>
              <a:buFont typeface="Roboto Condensed Light"/>
              <a:buAutoNum type="romanLcPeriod"/>
              <a:defRPr/>
            </a:lvl3pPr>
            <a:lvl4pPr marL="2438339" lvl="3" indent="-406390" rtl="0">
              <a:spcBef>
                <a:spcPts val="2133"/>
              </a:spcBef>
              <a:spcAft>
                <a:spcPts val="0"/>
              </a:spcAft>
              <a:buClr>
                <a:srgbClr val="434343"/>
              </a:buClr>
              <a:buSzPts val="1200"/>
              <a:buFont typeface="Roboto Condensed Light"/>
              <a:buAutoNum type="arabicPeriod"/>
              <a:defRPr/>
            </a:lvl4pPr>
            <a:lvl5pPr marL="3047924" lvl="4" indent="-406390" rtl="0">
              <a:spcBef>
                <a:spcPts val="2133"/>
              </a:spcBef>
              <a:spcAft>
                <a:spcPts val="0"/>
              </a:spcAft>
              <a:buClr>
                <a:srgbClr val="434343"/>
              </a:buClr>
              <a:buSzPts val="1200"/>
              <a:buFont typeface="Roboto Condensed Light"/>
              <a:buAutoNum type="alphaLcPeriod"/>
              <a:defRPr/>
            </a:lvl5pPr>
            <a:lvl6pPr marL="3657509" lvl="5" indent="-406390" rtl="0">
              <a:spcBef>
                <a:spcPts val="2133"/>
              </a:spcBef>
              <a:spcAft>
                <a:spcPts val="0"/>
              </a:spcAft>
              <a:buClr>
                <a:srgbClr val="434343"/>
              </a:buClr>
              <a:buSzPts val="1200"/>
              <a:buFont typeface="Roboto Condensed Light"/>
              <a:buAutoNum type="romanLcPeriod"/>
              <a:defRPr/>
            </a:lvl6pPr>
            <a:lvl7pPr marL="4267093" lvl="6" indent="-406390" rtl="0">
              <a:spcBef>
                <a:spcPts val="2133"/>
              </a:spcBef>
              <a:spcAft>
                <a:spcPts val="0"/>
              </a:spcAft>
              <a:buClr>
                <a:srgbClr val="434343"/>
              </a:buClr>
              <a:buSzPts val="1200"/>
              <a:buFont typeface="Roboto Condensed Light"/>
              <a:buAutoNum type="arabicPeriod"/>
              <a:defRPr/>
            </a:lvl7pPr>
            <a:lvl8pPr marL="4876678" lvl="7" indent="-406390" rtl="0">
              <a:spcBef>
                <a:spcPts val="2133"/>
              </a:spcBef>
              <a:spcAft>
                <a:spcPts val="0"/>
              </a:spcAft>
              <a:buClr>
                <a:srgbClr val="434343"/>
              </a:buClr>
              <a:buSzPts val="1200"/>
              <a:buFont typeface="Roboto Condensed Light"/>
              <a:buAutoNum type="alphaLcPeriod"/>
              <a:defRPr/>
            </a:lvl8pPr>
            <a:lvl9pPr marL="5486263" lvl="8" indent="-406390" rtl="0">
              <a:spcBef>
                <a:spcPts val="2133"/>
              </a:spcBef>
              <a:spcAft>
                <a:spcPts val="2133"/>
              </a:spcAft>
              <a:buClr>
                <a:srgbClr val="434343"/>
              </a:buClr>
              <a:buSzPts val="1200"/>
              <a:buFont typeface="Roboto Condensed Light"/>
              <a:buAutoNum type="romanLcPeriod"/>
              <a:defRPr/>
            </a:lvl9pPr>
          </a:lstStyle>
          <a:p>
            <a:endParaRPr/>
          </a:p>
        </p:txBody>
      </p:sp>
      <p:sp>
        <p:nvSpPr>
          <p:cNvPr id="36" name="Google Shape;36;p4"/>
          <p:cNvSpPr/>
          <p:nvPr/>
        </p:nvSpPr>
        <p:spPr>
          <a:xfrm rot="10800000">
            <a:off x="8476033" y="4982045"/>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98161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 3">
  <p:cSld name="Title and three column 3">
    <p:spTree>
      <p:nvGrpSpPr>
        <p:cNvPr id="1" name="Shape 302"/>
        <p:cNvGrpSpPr/>
        <p:nvPr/>
      </p:nvGrpSpPr>
      <p:grpSpPr>
        <a:xfrm>
          <a:off x="0" y="0"/>
          <a:ext cx="0" cy="0"/>
          <a:chOff x="0" y="0"/>
          <a:chExt cx="0" cy="0"/>
        </a:xfrm>
      </p:grpSpPr>
      <p:sp>
        <p:nvSpPr>
          <p:cNvPr id="303" name="Google Shape;303;p31"/>
          <p:cNvSpPr/>
          <p:nvPr/>
        </p:nvSpPr>
        <p:spPr>
          <a:xfrm rot="10800000" flipH="1">
            <a:off x="267" y="-25133"/>
            <a:ext cx="12209600" cy="68832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rgbClr val="595959"/>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4" name="Google Shape;304;p31"/>
          <p:cNvSpPr/>
          <p:nvPr/>
        </p:nvSpPr>
        <p:spPr>
          <a:xfrm flipH="1">
            <a:off x="6499299"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5" name="Google Shape;305;p31"/>
          <p:cNvSpPr/>
          <p:nvPr/>
        </p:nvSpPr>
        <p:spPr>
          <a:xfrm>
            <a:off x="696451" y="-91290"/>
            <a:ext cx="11477377" cy="6972419"/>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14350" dist="114300" dir="13980000" algn="bl" rotWithShape="0">
              <a:srgbClr val="000000">
                <a:alpha val="7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31"/>
          <p:cNvSpPr/>
          <p:nvPr/>
        </p:nvSpPr>
        <p:spPr>
          <a:xfrm rot="-5400000">
            <a:off x="8932748"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31"/>
          <p:cNvSpPr/>
          <p:nvPr/>
        </p:nvSpPr>
        <p:spPr>
          <a:xfrm>
            <a:off x="8016292"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31"/>
          <p:cNvSpPr/>
          <p:nvPr/>
        </p:nvSpPr>
        <p:spPr>
          <a:xfrm rot="10800000" flipH="1">
            <a:off x="9162955"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31"/>
          <p:cNvSpPr/>
          <p:nvPr/>
        </p:nvSpPr>
        <p:spPr>
          <a:xfrm rot="10800000">
            <a:off x="9319564"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31"/>
          <p:cNvSpPr/>
          <p:nvPr/>
        </p:nvSpPr>
        <p:spPr>
          <a:xfrm rot="10800000" flipH="1">
            <a:off x="6380289"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31"/>
          <p:cNvSpPr/>
          <p:nvPr/>
        </p:nvSpPr>
        <p:spPr>
          <a:xfrm rot="5400000">
            <a:off x="8124255" y="13192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2" name="Google Shape;312;p31"/>
          <p:cNvSpPr txBox="1">
            <a:spLocks noGrp="1"/>
          </p:cNvSpPr>
          <p:nvPr>
            <p:ph type="ctrTitle"/>
          </p:nvPr>
        </p:nvSpPr>
        <p:spPr>
          <a:xfrm>
            <a:off x="1415400" y="3900100"/>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3" name="Google Shape;313;p31"/>
          <p:cNvSpPr txBox="1">
            <a:spLocks noGrp="1"/>
          </p:cNvSpPr>
          <p:nvPr>
            <p:ph type="subTitle" idx="1"/>
          </p:nvPr>
        </p:nvSpPr>
        <p:spPr>
          <a:xfrm>
            <a:off x="1142400" y="4222300"/>
            <a:ext cx="2983600" cy="13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14" name="Google Shape;314;p31"/>
          <p:cNvSpPr txBox="1">
            <a:spLocks noGrp="1"/>
          </p:cNvSpPr>
          <p:nvPr>
            <p:ph type="ctrTitle" idx="2"/>
          </p:nvPr>
        </p:nvSpPr>
        <p:spPr>
          <a:xfrm>
            <a:off x="4877767" y="3900100"/>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5" name="Google Shape;315;p31"/>
          <p:cNvSpPr txBox="1">
            <a:spLocks noGrp="1"/>
          </p:cNvSpPr>
          <p:nvPr>
            <p:ph type="ctrTitle" idx="3"/>
          </p:nvPr>
        </p:nvSpPr>
        <p:spPr>
          <a:xfrm>
            <a:off x="8340133" y="3900100"/>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16" name="Google Shape;316;p31"/>
          <p:cNvSpPr txBox="1">
            <a:spLocks noGrp="1"/>
          </p:cNvSpPr>
          <p:nvPr>
            <p:ph type="subTitle" idx="4"/>
          </p:nvPr>
        </p:nvSpPr>
        <p:spPr>
          <a:xfrm>
            <a:off x="8067133" y="4222300"/>
            <a:ext cx="2983600" cy="13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17" name="Google Shape;317;p31"/>
          <p:cNvSpPr txBox="1">
            <a:spLocks noGrp="1"/>
          </p:cNvSpPr>
          <p:nvPr>
            <p:ph type="subTitle" idx="5"/>
          </p:nvPr>
        </p:nvSpPr>
        <p:spPr>
          <a:xfrm>
            <a:off x="4604767" y="4222300"/>
            <a:ext cx="2983600" cy="13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18" name="Google Shape;318;p31"/>
          <p:cNvSpPr txBox="1">
            <a:spLocks noGrp="1"/>
          </p:cNvSpPr>
          <p:nvPr>
            <p:ph type="ctrTitle" idx="6"/>
          </p:nvPr>
        </p:nvSpPr>
        <p:spPr>
          <a:xfrm flipH="1">
            <a:off x="1272700" y="528533"/>
            <a:ext cx="6234400" cy="10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816026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 4">
  <p:cSld name="Title and three column 4">
    <p:spTree>
      <p:nvGrpSpPr>
        <p:cNvPr id="1" name="Shape 319"/>
        <p:cNvGrpSpPr/>
        <p:nvPr/>
      </p:nvGrpSpPr>
      <p:grpSpPr>
        <a:xfrm>
          <a:off x="0" y="0"/>
          <a:ext cx="0" cy="0"/>
          <a:chOff x="0" y="0"/>
          <a:chExt cx="0" cy="0"/>
        </a:xfrm>
      </p:grpSpPr>
      <p:sp>
        <p:nvSpPr>
          <p:cNvPr id="320" name="Google Shape;320;p32"/>
          <p:cNvSpPr/>
          <p:nvPr/>
        </p:nvSpPr>
        <p:spPr>
          <a:xfrm rot="-5400000" flipH="1">
            <a:off x="-2908941" y="659843"/>
            <a:ext cx="10224319" cy="516156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32"/>
          <p:cNvSpPr/>
          <p:nvPr/>
        </p:nvSpPr>
        <p:spPr>
          <a:xfrm rot="10800000" flipH="1">
            <a:off x="9291480" y="12"/>
            <a:ext cx="7765731" cy="471726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32"/>
          <p:cNvSpPr/>
          <p:nvPr/>
        </p:nvSpPr>
        <p:spPr>
          <a:xfrm>
            <a:off x="-4649363" y="1"/>
            <a:ext cx="9344397" cy="471727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32"/>
          <p:cNvSpPr/>
          <p:nvPr/>
        </p:nvSpPr>
        <p:spPr>
          <a:xfrm rot="10800000" flipH="1">
            <a:off x="8922624" y="3"/>
            <a:ext cx="6895253" cy="334498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32"/>
          <p:cNvSpPr/>
          <p:nvPr/>
        </p:nvSpPr>
        <p:spPr>
          <a:xfrm rot="10800000">
            <a:off x="6467316" y="3444415"/>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32"/>
          <p:cNvSpPr/>
          <p:nvPr/>
        </p:nvSpPr>
        <p:spPr>
          <a:xfrm rot="10800000">
            <a:off x="9597099" y="3444415"/>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5E2CAB"/>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32"/>
          <p:cNvSpPr/>
          <p:nvPr/>
        </p:nvSpPr>
        <p:spPr>
          <a:xfrm rot="-122" flipH="1">
            <a:off x="-3245739" y="4428375"/>
            <a:ext cx="6895253" cy="334498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32"/>
          <p:cNvSpPr txBox="1">
            <a:spLocks noGrp="1"/>
          </p:cNvSpPr>
          <p:nvPr>
            <p:ph type="ctrTitle"/>
          </p:nvPr>
        </p:nvSpPr>
        <p:spPr>
          <a:xfrm>
            <a:off x="1415400" y="4279167"/>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28" name="Google Shape;328;p32"/>
          <p:cNvSpPr txBox="1">
            <a:spLocks noGrp="1"/>
          </p:cNvSpPr>
          <p:nvPr>
            <p:ph type="subTitle" idx="1"/>
          </p:nvPr>
        </p:nvSpPr>
        <p:spPr>
          <a:xfrm>
            <a:off x="1142400" y="4601367"/>
            <a:ext cx="2983600" cy="13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29" name="Google Shape;329;p32"/>
          <p:cNvSpPr txBox="1">
            <a:spLocks noGrp="1"/>
          </p:cNvSpPr>
          <p:nvPr>
            <p:ph type="ctrTitle" idx="2"/>
          </p:nvPr>
        </p:nvSpPr>
        <p:spPr>
          <a:xfrm>
            <a:off x="4877767" y="4279167"/>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30" name="Google Shape;330;p32"/>
          <p:cNvSpPr txBox="1">
            <a:spLocks noGrp="1"/>
          </p:cNvSpPr>
          <p:nvPr>
            <p:ph type="ctrTitle" idx="3"/>
          </p:nvPr>
        </p:nvSpPr>
        <p:spPr>
          <a:xfrm>
            <a:off x="8340133" y="4279167"/>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31" name="Google Shape;331;p32"/>
          <p:cNvSpPr txBox="1">
            <a:spLocks noGrp="1"/>
          </p:cNvSpPr>
          <p:nvPr>
            <p:ph type="subTitle" idx="4"/>
          </p:nvPr>
        </p:nvSpPr>
        <p:spPr>
          <a:xfrm>
            <a:off x="8067133" y="4601367"/>
            <a:ext cx="2983600" cy="13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32" name="Google Shape;332;p32"/>
          <p:cNvSpPr txBox="1">
            <a:spLocks noGrp="1"/>
          </p:cNvSpPr>
          <p:nvPr>
            <p:ph type="subTitle" idx="5"/>
          </p:nvPr>
        </p:nvSpPr>
        <p:spPr>
          <a:xfrm>
            <a:off x="4604767" y="4601367"/>
            <a:ext cx="2983600" cy="13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33" name="Google Shape;333;p32"/>
          <p:cNvSpPr txBox="1">
            <a:spLocks noGrp="1"/>
          </p:cNvSpPr>
          <p:nvPr>
            <p:ph type="ctrTitle" idx="6"/>
          </p:nvPr>
        </p:nvSpPr>
        <p:spPr>
          <a:xfrm flipH="1">
            <a:off x="2182600" y="528533"/>
            <a:ext cx="7826800" cy="7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980817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 1">
  <p:cSld name="Title and four column 1">
    <p:spTree>
      <p:nvGrpSpPr>
        <p:cNvPr id="1" name="Shape 334"/>
        <p:cNvGrpSpPr/>
        <p:nvPr/>
      </p:nvGrpSpPr>
      <p:grpSpPr>
        <a:xfrm>
          <a:off x="0" y="0"/>
          <a:ext cx="0" cy="0"/>
          <a:chOff x="0" y="0"/>
          <a:chExt cx="0" cy="0"/>
        </a:xfrm>
      </p:grpSpPr>
      <p:sp>
        <p:nvSpPr>
          <p:cNvPr id="335" name="Google Shape;335;p33"/>
          <p:cNvSpPr/>
          <p:nvPr/>
        </p:nvSpPr>
        <p:spPr>
          <a:xfrm rot="5400000">
            <a:off x="6808850" y="1771282"/>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6" name="Google Shape;336;p33"/>
          <p:cNvSpPr/>
          <p:nvPr/>
        </p:nvSpPr>
        <p:spPr>
          <a:xfrm rot="-5400000" flipH="1">
            <a:off x="-1763017" y="1771282"/>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33"/>
          <p:cNvSpPr/>
          <p:nvPr/>
        </p:nvSpPr>
        <p:spPr>
          <a:xfrm flipH="1">
            <a:off x="-461126" y="431530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33"/>
          <p:cNvSpPr/>
          <p:nvPr/>
        </p:nvSpPr>
        <p:spPr>
          <a:xfrm>
            <a:off x="8402774" y="431530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33"/>
          <p:cNvSpPr/>
          <p:nvPr/>
        </p:nvSpPr>
        <p:spPr>
          <a:xfrm rot="10800000" flipH="1">
            <a:off x="8402774" y="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0" name="Google Shape;340;p33"/>
          <p:cNvSpPr/>
          <p:nvPr/>
        </p:nvSpPr>
        <p:spPr>
          <a:xfrm rot="10800000">
            <a:off x="-461126" y="1"/>
            <a:ext cx="4306889" cy="2616280"/>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1" name="Google Shape;341;p33"/>
          <p:cNvSpPr txBox="1">
            <a:spLocks noGrp="1"/>
          </p:cNvSpPr>
          <p:nvPr>
            <p:ph type="ctrTitle"/>
          </p:nvPr>
        </p:nvSpPr>
        <p:spPr>
          <a:xfrm>
            <a:off x="1351617" y="3244019"/>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2" name="Google Shape;342;p33"/>
          <p:cNvSpPr txBox="1">
            <a:spLocks noGrp="1"/>
          </p:cNvSpPr>
          <p:nvPr>
            <p:ph type="subTitle" idx="1"/>
          </p:nvPr>
        </p:nvSpPr>
        <p:spPr>
          <a:xfrm>
            <a:off x="1351617" y="404078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43" name="Google Shape;343;p33"/>
          <p:cNvSpPr txBox="1">
            <a:spLocks noGrp="1"/>
          </p:cNvSpPr>
          <p:nvPr>
            <p:ph type="ctrTitle" idx="2"/>
          </p:nvPr>
        </p:nvSpPr>
        <p:spPr>
          <a:xfrm>
            <a:off x="8402751" y="3244019"/>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4" name="Google Shape;344;p33"/>
          <p:cNvSpPr txBox="1">
            <a:spLocks noGrp="1"/>
          </p:cNvSpPr>
          <p:nvPr>
            <p:ph type="subTitle" idx="3"/>
          </p:nvPr>
        </p:nvSpPr>
        <p:spPr>
          <a:xfrm>
            <a:off x="8402751" y="404078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45" name="Google Shape;345;p33"/>
          <p:cNvSpPr txBox="1">
            <a:spLocks noGrp="1"/>
          </p:cNvSpPr>
          <p:nvPr>
            <p:ph type="ctrTitle" idx="4"/>
          </p:nvPr>
        </p:nvSpPr>
        <p:spPr>
          <a:xfrm>
            <a:off x="3642600" y="528533"/>
            <a:ext cx="4906800" cy="1480000"/>
          </a:xfrm>
          <a:prstGeom prst="rect">
            <a:avLst/>
          </a:prstGeom>
          <a:effectLst>
            <a:outerShdw blurRad="214313" dist="76200" dir="4320000" algn="bl" rotWithShape="0">
              <a:srgbClr val="000000">
                <a:alpha val="86000"/>
              </a:srgbClr>
            </a:outerShdw>
          </a:effectLst>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346" name="Google Shape;346;p33"/>
          <p:cNvSpPr txBox="1">
            <a:spLocks noGrp="1"/>
          </p:cNvSpPr>
          <p:nvPr>
            <p:ph type="ctrTitle" idx="5"/>
          </p:nvPr>
        </p:nvSpPr>
        <p:spPr>
          <a:xfrm>
            <a:off x="3641900" y="44324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7" name="Google Shape;347;p33"/>
          <p:cNvSpPr txBox="1">
            <a:spLocks noGrp="1"/>
          </p:cNvSpPr>
          <p:nvPr>
            <p:ph type="subTitle" idx="6"/>
          </p:nvPr>
        </p:nvSpPr>
        <p:spPr>
          <a:xfrm>
            <a:off x="3641900" y="522923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48" name="Google Shape;348;p33"/>
          <p:cNvSpPr txBox="1">
            <a:spLocks noGrp="1"/>
          </p:cNvSpPr>
          <p:nvPr>
            <p:ph type="ctrTitle" idx="7"/>
          </p:nvPr>
        </p:nvSpPr>
        <p:spPr>
          <a:xfrm>
            <a:off x="6112467" y="4432468"/>
            <a:ext cx="2437600" cy="8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349" name="Google Shape;349;p33"/>
          <p:cNvSpPr txBox="1">
            <a:spLocks noGrp="1"/>
          </p:cNvSpPr>
          <p:nvPr>
            <p:ph type="subTitle" idx="8"/>
          </p:nvPr>
        </p:nvSpPr>
        <p:spPr>
          <a:xfrm>
            <a:off x="6112467" y="5229233"/>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41674909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 1">
  <p:cSld name="Title and six column 1">
    <p:spTree>
      <p:nvGrpSpPr>
        <p:cNvPr id="1" name="Shape 350"/>
        <p:cNvGrpSpPr/>
        <p:nvPr/>
      </p:nvGrpSpPr>
      <p:grpSpPr>
        <a:xfrm>
          <a:off x="0" y="0"/>
          <a:ext cx="0" cy="0"/>
          <a:chOff x="0" y="0"/>
          <a:chExt cx="0" cy="0"/>
        </a:xfrm>
      </p:grpSpPr>
      <p:sp>
        <p:nvSpPr>
          <p:cNvPr id="351" name="Google Shape;351;p34"/>
          <p:cNvSpPr/>
          <p:nvPr/>
        </p:nvSpPr>
        <p:spPr>
          <a:xfrm rot="3974112" flipH="1">
            <a:off x="6401219" y="-78474"/>
            <a:ext cx="9615192" cy="228844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2" name="Google Shape;352;p34"/>
          <p:cNvSpPr/>
          <p:nvPr/>
        </p:nvSpPr>
        <p:spPr>
          <a:xfrm rot="-7410443" flipH="1">
            <a:off x="5318420" y="-1204815"/>
            <a:ext cx="10235475" cy="6217832"/>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3" name="Google Shape;353;p34"/>
          <p:cNvSpPr/>
          <p:nvPr/>
        </p:nvSpPr>
        <p:spPr>
          <a:xfrm rot="8240523">
            <a:off x="-1571669" y="-418599"/>
            <a:ext cx="8610865" cy="417729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4" name="Google Shape;354;p34"/>
          <p:cNvSpPr/>
          <p:nvPr/>
        </p:nvSpPr>
        <p:spPr>
          <a:xfrm rot="-5400000" flipH="1">
            <a:off x="-2973780" y="1272755"/>
            <a:ext cx="9227101" cy="465825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5" name="Google Shape;355;p34"/>
          <p:cNvSpPr txBox="1">
            <a:spLocks noGrp="1"/>
          </p:cNvSpPr>
          <p:nvPr>
            <p:ph type="subTitle" idx="1"/>
          </p:nvPr>
        </p:nvSpPr>
        <p:spPr>
          <a:xfrm>
            <a:off x="1826200" y="29764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6" name="Google Shape;356;p34"/>
          <p:cNvSpPr txBox="1">
            <a:spLocks noGrp="1"/>
          </p:cNvSpPr>
          <p:nvPr>
            <p:ph type="subTitle" idx="2"/>
          </p:nvPr>
        </p:nvSpPr>
        <p:spPr>
          <a:xfrm>
            <a:off x="7929333" y="29764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7" name="Google Shape;357;p34"/>
          <p:cNvSpPr txBox="1">
            <a:spLocks noGrp="1"/>
          </p:cNvSpPr>
          <p:nvPr>
            <p:ph type="subTitle" idx="3"/>
          </p:nvPr>
        </p:nvSpPr>
        <p:spPr>
          <a:xfrm>
            <a:off x="4877767" y="29764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8" name="Google Shape;358;p34"/>
          <p:cNvSpPr txBox="1">
            <a:spLocks noGrp="1"/>
          </p:cNvSpPr>
          <p:nvPr>
            <p:ph type="subTitle" idx="4"/>
          </p:nvPr>
        </p:nvSpPr>
        <p:spPr>
          <a:xfrm>
            <a:off x="1826200" y="53518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9" name="Google Shape;359;p34"/>
          <p:cNvSpPr txBox="1">
            <a:spLocks noGrp="1"/>
          </p:cNvSpPr>
          <p:nvPr>
            <p:ph type="subTitle" idx="5"/>
          </p:nvPr>
        </p:nvSpPr>
        <p:spPr>
          <a:xfrm>
            <a:off x="7929333" y="53518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60" name="Google Shape;360;p34"/>
          <p:cNvSpPr txBox="1">
            <a:spLocks noGrp="1"/>
          </p:cNvSpPr>
          <p:nvPr>
            <p:ph type="subTitle" idx="6"/>
          </p:nvPr>
        </p:nvSpPr>
        <p:spPr>
          <a:xfrm>
            <a:off x="4877767" y="5351800"/>
            <a:ext cx="2437600" cy="9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61" name="Google Shape;361;p34"/>
          <p:cNvSpPr txBox="1">
            <a:spLocks noGrp="1"/>
          </p:cNvSpPr>
          <p:nvPr>
            <p:ph type="ctrTitle"/>
          </p:nvPr>
        </p:nvSpPr>
        <p:spPr>
          <a:xfrm flipH="1">
            <a:off x="2182600" y="528533"/>
            <a:ext cx="7826800" cy="7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943171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362"/>
        <p:cNvGrpSpPr/>
        <p:nvPr/>
      </p:nvGrpSpPr>
      <p:grpSpPr>
        <a:xfrm>
          <a:off x="0" y="0"/>
          <a:ext cx="0" cy="0"/>
          <a:chOff x="0" y="0"/>
          <a:chExt cx="0" cy="0"/>
        </a:xfrm>
      </p:grpSpPr>
      <p:sp>
        <p:nvSpPr>
          <p:cNvPr id="363" name="Google Shape;363;p35"/>
          <p:cNvSpPr txBox="1">
            <a:spLocks noGrp="1"/>
          </p:cNvSpPr>
          <p:nvPr>
            <p:ph type="ctrTitle"/>
          </p:nvPr>
        </p:nvSpPr>
        <p:spPr>
          <a:xfrm>
            <a:off x="734400" y="2180700"/>
            <a:ext cx="4347200" cy="184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64" name="Google Shape;364;p35"/>
          <p:cNvSpPr/>
          <p:nvPr/>
        </p:nvSpPr>
        <p:spPr>
          <a:xfrm>
            <a:off x="-68" y="2399698"/>
            <a:ext cx="9189429" cy="445834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5" name="Google Shape;365;p35"/>
          <p:cNvSpPr/>
          <p:nvPr/>
        </p:nvSpPr>
        <p:spPr>
          <a:xfrm rot="10800000">
            <a:off x="-110" y="79"/>
            <a:ext cx="6546612" cy="3176021"/>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35"/>
          <p:cNvSpPr/>
          <p:nvPr/>
        </p:nvSpPr>
        <p:spPr>
          <a:xfrm rot="10800000" flipH="1">
            <a:off x="6" y="5399734"/>
            <a:ext cx="6127397" cy="145827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35"/>
          <p:cNvSpPr/>
          <p:nvPr/>
        </p:nvSpPr>
        <p:spPr>
          <a:xfrm>
            <a:off x="-133" y="-13"/>
            <a:ext cx="4347124" cy="1676885"/>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545995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1">
  <p:cSld name="1_Caption 1">
    <p:spTree>
      <p:nvGrpSpPr>
        <p:cNvPr id="1" name="Shape 368"/>
        <p:cNvGrpSpPr/>
        <p:nvPr/>
      </p:nvGrpSpPr>
      <p:grpSpPr>
        <a:xfrm>
          <a:off x="0" y="0"/>
          <a:ext cx="0" cy="0"/>
          <a:chOff x="0" y="0"/>
          <a:chExt cx="0" cy="0"/>
        </a:xfrm>
      </p:grpSpPr>
      <p:sp>
        <p:nvSpPr>
          <p:cNvPr id="369" name="Google Shape;369;p36"/>
          <p:cNvSpPr txBox="1">
            <a:spLocks noGrp="1"/>
          </p:cNvSpPr>
          <p:nvPr>
            <p:ph type="ctrTitle"/>
          </p:nvPr>
        </p:nvSpPr>
        <p:spPr>
          <a:xfrm>
            <a:off x="734400" y="935667"/>
            <a:ext cx="10723200" cy="115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40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446570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1">
  <p:cSld name="Main point 1">
    <p:spTree>
      <p:nvGrpSpPr>
        <p:cNvPr id="1" name="Shape 370"/>
        <p:cNvGrpSpPr/>
        <p:nvPr/>
      </p:nvGrpSpPr>
      <p:grpSpPr>
        <a:xfrm>
          <a:off x="0" y="0"/>
          <a:ext cx="0" cy="0"/>
          <a:chOff x="0" y="0"/>
          <a:chExt cx="0" cy="0"/>
        </a:xfrm>
      </p:grpSpPr>
      <p:sp>
        <p:nvSpPr>
          <p:cNvPr id="371" name="Google Shape;371;p37"/>
          <p:cNvSpPr/>
          <p:nvPr/>
        </p:nvSpPr>
        <p:spPr>
          <a:xfrm rot="10800000" flipH="1">
            <a:off x="0" y="5427500"/>
            <a:ext cx="6164059" cy="1467067"/>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21F78"/>
              </a:gs>
              <a:gs pos="100000">
                <a:srgbClr val="33185E"/>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37"/>
          <p:cNvSpPr/>
          <p:nvPr/>
        </p:nvSpPr>
        <p:spPr>
          <a:xfrm rot="-5400000">
            <a:off x="-1263995" y="4181285"/>
            <a:ext cx="18160377" cy="979778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37"/>
          <p:cNvSpPr/>
          <p:nvPr/>
        </p:nvSpPr>
        <p:spPr>
          <a:xfrm rot="10800000">
            <a:off x="2528473" y="4883040"/>
            <a:ext cx="10186627" cy="2424493"/>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37"/>
          <p:cNvSpPr/>
          <p:nvPr/>
        </p:nvSpPr>
        <p:spPr>
          <a:xfrm>
            <a:off x="-298" y="1"/>
            <a:ext cx="5041231" cy="1199849"/>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5" name="Google Shape;375;p37"/>
          <p:cNvSpPr/>
          <p:nvPr/>
        </p:nvSpPr>
        <p:spPr>
          <a:xfrm flipH="1">
            <a:off x="7673920" y="1"/>
            <a:ext cx="5041181" cy="1944651"/>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6" name="Google Shape;376;p37"/>
          <p:cNvSpPr txBox="1">
            <a:spLocks noGrp="1"/>
          </p:cNvSpPr>
          <p:nvPr>
            <p:ph type="ctrTitle"/>
          </p:nvPr>
        </p:nvSpPr>
        <p:spPr>
          <a:xfrm>
            <a:off x="1268233" y="1805684"/>
            <a:ext cx="6604000" cy="2117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500"/>
              <a:buNone/>
              <a:defRPr sz="8666"/>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77" name="Google Shape;377;p37"/>
          <p:cNvSpPr txBox="1">
            <a:spLocks noGrp="1"/>
          </p:cNvSpPr>
          <p:nvPr>
            <p:ph type="subTitle" idx="1"/>
          </p:nvPr>
        </p:nvSpPr>
        <p:spPr>
          <a:xfrm>
            <a:off x="1268233" y="4323484"/>
            <a:ext cx="4700400" cy="72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429076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378"/>
        <p:cNvGrpSpPr/>
        <p:nvPr/>
      </p:nvGrpSpPr>
      <p:grpSpPr>
        <a:xfrm>
          <a:off x="0" y="0"/>
          <a:ext cx="0" cy="0"/>
          <a:chOff x="0" y="0"/>
          <a:chExt cx="0" cy="0"/>
        </a:xfrm>
      </p:grpSpPr>
      <p:sp>
        <p:nvSpPr>
          <p:cNvPr id="379" name="Google Shape;379;p38"/>
          <p:cNvSpPr/>
          <p:nvPr/>
        </p:nvSpPr>
        <p:spPr>
          <a:xfrm rot="10800000">
            <a:off x="6998940" y="3848789"/>
            <a:ext cx="5960761" cy="300921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38"/>
          <p:cNvSpPr/>
          <p:nvPr/>
        </p:nvSpPr>
        <p:spPr>
          <a:xfrm rot="-5400000" flipH="1">
            <a:off x="-2061817" y="1771315"/>
            <a:ext cx="7154469" cy="36118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38"/>
          <p:cNvSpPr/>
          <p:nvPr/>
        </p:nvSpPr>
        <p:spPr>
          <a:xfrm flipH="1">
            <a:off x="-327008" y="5023374"/>
            <a:ext cx="3781709" cy="183454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38"/>
          <p:cNvSpPr/>
          <p:nvPr/>
        </p:nvSpPr>
        <p:spPr>
          <a:xfrm rot="-5400000">
            <a:off x="4896433" y="-782133"/>
            <a:ext cx="2064400" cy="57812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383" name="Google Shape;383;p38"/>
          <p:cNvSpPr/>
          <p:nvPr/>
        </p:nvSpPr>
        <p:spPr>
          <a:xfrm rot="-5400000">
            <a:off x="3433900" y="2823933"/>
            <a:ext cx="1313600" cy="37816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384" name="Google Shape;384;p38"/>
          <p:cNvSpPr/>
          <p:nvPr/>
        </p:nvSpPr>
        <p:spPr>
          <a:xfrm rot="-5400000">
            <a:off x="7444533" y="2823933"/>
            <a:ext cx="1313600" cy="3781600"/>
          </a:xfrm>
          <a:prstGeom prst="rect">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sp>
        <p:nvSpPr>
          <p:cNvPr id="385" name="Google Shape;385;p38"/>
          <p:cNvSpPr/>
          <p:nvPr/>
        </p:nvSpPr>
        <p:spPr>
          <a:xfrm rot="10800000" flipH="1">
            <a:off x="9701680" y="-283055"/>
            <a:ext cx="7765731" cy="471726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421F78"/>
              </a:gs>
              <a:gs pos="100000">
                <a:srgbClr val="33185E"/>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6" name="Google Shape;386;p38"/>
          <p:cNvSpPr/>
          <p:nvPr/>
        </p:nvSpPr>
        <p:spPr>
          <a:xfrm>
            <a:off x="8870668" y="3686467"/>
            <a:ext cx="6386560" cy="3879524"/>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7" name="Google Shape;387;p38"/>
          <p:cNvSpPr/>
          <p:nvPr/>
        </p:nvSpPr>
        <p:spPr>
          <a:xfrm>
            <a:off x="-290500" y="0"/>
            <a:ext cx="4306845" cy="217421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8" name="Google Shape;388;p38"/>
          <p:cNvSpPr/>
          <p:nvPr/>
        </p:nvSpPr>
        <p:spPr>
          <a:xfrm rot="5400000">
            <a:off x="6659377" y="-867900"/>
            <a:ext cx="7353155" cy="371205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89" name="Google Shape;389;p38"/>
          <p:cNvCxnSpPr>
            <a:stCxn id="382" idx="1"/>
            <a:endCxn id="384" idx="3"/>
          </p:cNvCxnSpPr>
          <p:nvPr/>
        </p:nvCxnSpPr>
        <p:spPr>
          <a:xfrm rot="-5400000" flipH="1">
            <a:off x="6556433" y="2512867"/>
            <a:ext cx="917200" cy="2172800"/>
          </a:xfrm>
          <a:prstGeom prst="bentConnector3">
            <a:avLst>
              <a:gd name="adj1" fmla="val 50004"/>
            </a:avLst>
          </a:prstGeom>
          <a:noFill/>
          <a:ln w="19050" cap="flat" cmpd="sng">
            <a:solidFill>
              <a:schemeClr val="accent2"/>
            </a:solidFill>
            <a:prstDash val="solid"/>
            <a:round/>
            <a:headEnd type="none" w="med" len="med"/>
            <a:tailEnd type="none" w="med" len="med"/>
          </a:ln>
        </p:spPr>
      </p:cxnSp>
      <p:cxnSp>
        <p:nvCxnSpPr>
          <p:cNvPr id="390" name="Google Shape;390;p38"/>
          <p:cNvCxnSpPr>
            <a:stCxn id="382" idx="1"/>
            <a:endCxn id="383" idx="3"/>
          </p:cNvCxnSpPr>
          <p:nvPr/>
        </p:nvCxnSpPr>
        <p:spPr>
          <a:xfrm rot="5400000">
            <a:off x="4551033" y="2680267"/>
            <a:ext cx="917200" cy="1838000"/>
          </a:xfrm>
          <a:prstGeom prst="bentConnector3">
            <a:avLst>
              <a:gd name="adj1" fmla="val 50004"/>
            </a:avLst>
          </a:prstGeom>
          <a:noFill/>
          <a:ln w="19050" cap="flat" cmpd="sng">
            <a:solidFill>
              <a:schemeClr val="accent2"/>
            </a:solidFill>
            <a:prstDash val="solid"/>
            <a:round/>
            <a:headEnd type="none" w="med" len="med"/>
            <a:tailEnd type="none" w="med" len="med"/>
          </a:ln>
        </p:spPr>
      </p:cxnSp>
      <p:sp>
        <p:nvSpPr>
          <p:cNvPr id="391" name="Google Shape;391;p38"/>
          <p:cNvSpPr txBox="1">
            <a:spLocks noGrp="1"/>
          </p:cNvSpPr>
          <p:nvPr>
            <p:ph type="title" hasCustomPrompt="1"/>
          </p:nvPr>
        </p:nvSpPr>
        <p:spPr>
          <a:xfrm>
            <a:off x="3247233" y="1304767"/>
            <a:ext cx="5549200" cy="15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392" name="Google Shape;392;p38"/>
          <p:cNvSpPr txBox="1">
            <a:spLocks noGrp="1"/>
          </p:cNvSpPr>
          <p:nvPr>
            <p:ph type="subTitle" idx="1"/>
          </p:nvPr>
        </p:nvSpPr>
        <p:spPr>
          <a:xfrm>
            <a:off x="2303284" y="4351967"/>
            <a:ext cx="3574800" cy="7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93" name="Google Shape;393;p38"/>
          <p:cNvSpPr txBox="1">
            <a:spLocks noGrp="1"/>
          </p:cNvSpPr>
          <p:nvPr>
            <p:ph type="subTitle" idx="2"/>
          </p:nvPr>
        </p:nvSpPr>
        <p:spPr>
          <a:xfrm>
            <a:off x="6313917" y="4351967"/>
            <a:ext cx="3574800" cy="7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8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1049548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03"/>
        <p:cNvGrpSpPr/>
        <p:nvPr/>
      </p:nvGrpSpPr>
      <p:grpSpPr>
        <a:xfrm>
          <a:off x="0" y="0"/>
          <a:ext cx="0" cy="0"/>
          <a:chOff x="0" y="0"/>
          <a:chExt cx="0" cy="0"/>
        </a:xfrm>
      </p:grpSpPr>
      <p:sp>
        <p:nvSpPr>
          <p:cNvPr id="404" name="Google Shape;404;p40"/>
          <p:cNvSpPr/>
          <p:nvPr/>
        </p:nvSpPr>
        <p:spPr>
          <a:xfrm rot="10800000">
            <a:off x="0" y="231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5" name="Google Shape;405;p40"/>
          <p:cNvSpPr/>
          <p:nvPr/>
        </p:nvSpPr>
        <p:spPr>
          <a:xfrm>
            <a:off x="1180216"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6" name="Google Shape;406;p40"/>
          <p:cNvSpPr/>
          <p:nvPr/>
        </p:nvSpPr>
        <p:spPr>
          <a:xfrm flipH="1">
            <a:off x="18062" y="4405968"/>
            <a:ext cx="4074537" cy="24750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40"/>
          <p:cNvSpPr/>
          <p:nvPr/>
        </p:nvSpPr>
        <p:spPr>
          <a:xfrm rot="5400000" flipH="1">
            <a:off x="-517895"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40"/>
          <p:cNvSpPr/>
          <p:nvPr/>
        </p:nvSpPr>
        <p:spPr>
          <a:xfrm flipH="1">
            <a:off x="18292"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9" name="Google Shape;409;p40"/>
          <p:cNvSpPr/>
          <p:nvPr/>
        </p:nvSpPr>
        <p:spPr>
          <a:xfrm rot="10800000">
            <a:off x="18015"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0" name="Google Shape;410;p40"/>
          <p:cNvSpPr/>
          <p:nvPr/>
        </p:nvSpPr>
        <p:spPr>
          <a:xfrm rot="10800000" flipH="1">
            <a:off x="18172"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40"/>
          <p:cNvSpPr/>
          <p:nvPr/>
        </p:nvSpPr>
        <p:spPr>
          <a:xfrm rot="10800000">
            <a:off x="2908606"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2" name="Google Shape;412;p40"/>
          <p:cNvSpPr/>
          <p:nvPr/>
        </p:nvSpPr>
        <p:spPr>
          <a:xfrm rot="-5400000" flipH="1">
            <a:off x="-1344391" y="13443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3" name="Google Shape;413;p40"/>
          <p:cNvSpPr txBox="1">
            <a:spLocks noGrp="1"/>
          </p:cNvSpPr>
          <p:nvPr>
            <p:ph type="ctrTitle"/>
          </p:nvPr>
        </p:nvSpPr>
        <p:spPr>
          <a:xfrm>
            <a:off x="4560400" y="528533"/>
            <a:ext cx="6234400" cy="134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3080164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14"/>
        <p:cNvGrpSpPr/>
        <p:nvPr/>
      </p:nvGrpSpPr>
      <p:grpSpPr>
        <a:xfrm>
          <a:off x="0" y="0"/>
          <a:ext cx="0" cy="0"/>
          <a:chOff x="0" y="0"/>
          <a:chExt cx="0" cy="0"/>
        </a:xfrm>
      </p:grpSpPr>
      <p:sp>
        <p:nvSpPr>
          <p:cNvPr id="415" name="Google Shape;415;p41"/>
          <p:cNvSpPr/>
          <p:nvPr/>
        </p:nvSpPr>
        <p:spPr>
          <a:xfrm rot="5400000">
            <a:off x="4983990" y="-281838"/>
            <a:ext cx="9579788" cy="483623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41"/>
          <p:cNvSpPr/>
          <p:nvPr/>
        </p:nvSpPr>
        <p:spPr>
          <a:xfrm rot="-5400000" flipH="1">
            <a:off x="-2460764" y="-322269"/>
            <a:ext cx="9739973" cy="491711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41"/>
          <p:cNvSpPr/>
          <p:nvPr/>
        </p:nvSpPr>
        <p:spPr>
          <a:xfrm rot="10800000">
            <a:off x="6421919" y="3411399"/>
            <a:ext cx="6969948" cy="351866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41"/>
          <p:cNvSpPr/>
          <p:nvPr/>
        </p:nvSpPr>
        <p:spPr>
          <a:xfrm rot="10800000" flipH="1">
            <a:off x="-1" y="3557045"/>
            <a:ext cx="6681495" cy="337302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41"/>
          <p:cNvSpPr/>
          <p:nvPr/>
        </p:nvSpPr>
        <p:spPr>
          <a:xfrm flipH="1">
            <a:off x="-105" y="4545059"/>
            <a:ext cx="5105296" cy="3101133"/>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41"/>
          <p:cNvSpPr/>
          <p:nvPr/>
        </p:nvSpPr>
        <p:spPr>
          <a:xfrm rot="-5400000" flipH="1">
            <a:off x="8131865" y="2138719"/>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41"/>
          <p:cNvSpPr/>
          <p:nvPr/>
        </p:nvSpPr>
        <p:spPr>
          <a:xfrm rot="10800000">
            <a:off x="-2338135" y="-861548"/>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41"/>
          <p:cNvSpPr/>
          <p:nvPr/>
        </p:nvSpPr>
        <p:spPr>
          <a:xfrm rot="10800000" flipH="1">
            <a:off x="8416099" y="-861548"/>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3" name="Google Shape;423;p41"/>
          <p:cNvSpPr txBox="1">
            <a:spLocks noGrp="1"/>
          </p:cNvSpPr>
          <p:nvPr>
            <p:ph type="ctrTitle"/>
          </p:nvPr>
        </p:nvSpPr>
        <p:spPr>
          <a:xfrm flipH="1">
            <a:off x="2182600" y="528533"/>
            <a:ext cx="7826800" cy="10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553464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38" name="Google Shape;38;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9" name="Google Shape;39;p5"/>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0" name="Google Shape;40;p5"/>
          <p:cNvCxnSpPr/>
          <p:nvPr/>
        </p:nvCxnSpPr>
        <p:spPr>
          <a:xfrm>
            <a:off x="7127167" y="1970351"/>
            <a:ext cx="5030800" cy="0"/>
          </a:xfrm>
          <a:prstGeom prst="straightConnector1">
            <a:avLst/>
          </a:prstGeom>
          <a:noFill/>
          <a:ln w="19050" cap="flat" cmpd="sng">
            <a:solidFill>
              <a:schemeClr val="accent2"/>
            </a:solidFill>
            <a:prstDash val="solid"/>
            <a:round/>
            <a:headEnd type="none" w="med" len="med"/>
            <a:tailEnd type="none" w="med" len="med"/>
          </a:ln>
        </p:spPr>
      </p:cxnSp>
      <p:sp>
        <p:nvSpPr>
          <p:cNvPr id="41" name="Google Shape;41;p5"/>
          <p:cNvSpPr/>
          <p:nvPr/>
        </p:nvSpPr>
        <p:spPr>
          <a:xfrm rot="-5400000">
            <a:off x="6601186" y="1356265"/>
            <a:ext cx="6911247" cy="4198756"/>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p:nvPr/>
        </p:nvSpPr>
        <p:spPr>
          <a:xfrm>
            <a:off x="1765433" y="2640400"/>
            <a:ext cx="4161200" cy="42176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5"/>
          <p:cNvSpPr/>
          <p:nvPr/>
        </p:nvSpPr>
        <p:spPr>
          <a:xfrm>
            <a:off x="6265367" y="2640400"/>
            <a:ext cx="4161200" cy="4217600"/>
          </a:xfrm>
          <a:prstGeom prst="roundRect">
            <a:avLst>
              <a:gd name="adj" fmla="val 0"/>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5"/>
          <p:cNvSpPr txBox="1">
            <a:spLocks noGrp="1"/>
          </p:cNvSpPr>
          <p:nvPr>
            <p:ph type="subTitle" idx="1"/>
          </p:nvPr>
        </p:nvSpPr>
        <p:spPr>
          <a:xfrm>
            <a:off x="6854167" y="4486567"/>
            <a:ext cx="2983600" cy="16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393CA1"/>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45" name="Google Shape;45;p5"/>
          <p:cNvSpPr txBox="1">
            <a:spLocks noGrp="1"/>
          </p:cNvSpPr>
          <p:nvPr>
            <p:ph type="ctrTitle"/>
          </p:nvPr>
        </p:nvSpPr>
        <p:spPr>
          <a:xfrm>
            <a:off x="7127167" y="4060951"/>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rgbClr val="2D225E"/>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6" name="Google Shape;46;p5"/>
          <p:cNvSpPr txBox="1">
            <a:spLocks noGrp="1"/>
          </p:cNvSpPr>
          <p:nvPr>
            <p:ph type="ctrTitle" idx="2"/>
          </p:nvPr>
        </p:nvSpPr>
        <p:spPr>
          <a:xfrm>
            <a:off x="2627233" y="4060951"/>
            <a:ext cx="2437600" cy="42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25E"/>
              </a:buClr>
              <a:buSzPts val="1800"/>
              <a:buNone/>
              <a:defRPr sz="2400">
                <a:solidFill>
                  <a:srgbClr val="2D225E"/>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47" name="Google Shape;47;p5"/>
          <p:cNvSpPr txBox="1">
            <a:spLocks noGrp="1"/>
          </p:cNvSpPr>
          <p:nvPr>
            <p:ph type="subTitle" idx="3"/>
          </p:nvPr>
        </p:nvSpPr>
        <p:spPr>
          <a:xfrm>
            <a:off x="2354233" y="4486567"/>
            <a:ext cx="2983600" cy="16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225E"/>
              </a:buClr>
              <a:buSzPts val="1100"/>
              <a:buNone/>
              <a:defRPr sz="1867">
                <a:solidFill>
                  <a:srgbClr val="393CA1"/>
                </a:solidFill>
              </a:defRPr>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48" name="Google Shape;48;p5"/>
          <p:cNvSpPr txBox="1">
            <a:spLocks noGrp="1"/>
          </p:cNvSpPr>
          <p:nvPr>
            <p:ph type="ctrTitle" idx="4"/>
          </p:nvPr>
        </p:nvSpPr>
        <p:spPr>
          <a:xfrm>
            <a:off x="2554600" y="1107533"/>
            <a:ext cx="8248400" cy="54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9" name="Google Shape;49;p5"/>
          <p:cNvSpPr/>
          <p:nvPr/>
        </p:nvSpPr>
        <p:spPr>
          <a:xfrm rot="5400000" flipH="1">
            <a:off x="-876152" y="876182"/>
            <a:ext cx="4465008" cy="2712497"/>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5"/>
          <p:cNvSpPr/>
          <p:nvPr/>
        </p:nvSpPr>
        <p:spPr>
          <a:xfrm>
            <a:off x="34" y="1"/>
            <a:ext cx="5665327" cy="28600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5"/>
          <p:cNvSpPr/>
          <p:nvPr/>
        </p:nvSpPr>
        <p:spPr>
          <a:xfrm rot="-5400000" flipH="1">
            <a:off x="8344979" y="3021894"/>
            <a:ext cx="4943844" cy="27496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5"/>
          <p:cNvSpPr/>
          <p:nvPr/>
        </p:nvSpPr>
        <p:spPr>
          <a:xfrm rot="10800000">
            <a:off x="10061363" y="6029136"/>
            <a:ext cx="2148637" cy="828864"/>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7337D4"/>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5"/>
          <p:cNvSpPr/>
          <p:nvPr/>
        </p:nvSpPr>
        <p:spPr>
          <a:xfrm rot="5400000">
            <a:off x="-772109" y="3708338"/>
            <a:ext cx="3932176" cy="238810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5"/>
          <p:cNvSpPr/>
          <p:nvPr/>
        </p:nvSpPr>
        <p:spPr>
          <a:xfrm flipH="1">
            <a:off x="-118" y="5664148"/>
            <a:ext cx="2057655" cy="1193883"/>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26616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24"/>
        <p:cNvGrpSpPr/>
        <p:nvPr/>
      </p:nvGrpSpPr>
      <p:grpSpPr>
        <a:xfrm>
          <a:off x="0" y="0"/>
          <a:ext cx="0" cy="0"/>
          <a:chOff x="0" y="0"/>
          <a:chExt cx="0" cy="0"/>
        </a:xfrm>
      </p:grpSpPr>
      <p:sp>
        <p:nvSpPr>
          <p:cNvPr id="425" name="Google Shape;425;p42"/>
          <p:cNvSpPr/>
          <p:nvPr/>
        </p:nvSpPr>
        <p:spPr>
          <a:xfrm rot="10800000" flipH="1">
            <a:off x="267" y="-25133"/>
            <a:ext cx="12209600" cy="68832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6" name="Google Shape;426;p42"/>
          <p:cNvSpPr txBox="1">
            <a:spLocks noGrp="1"/>
          </p:cNvSpPr>
          <p:nvPr>
            <p:ph type="ctrTitle"/>
          </p:nvPr>
        </p:nvSpPr>
        <p:spPr>
          <a:xfrm flipH="1">
            <a:off x="1272700" y="528533"/>
            <a:ext cx="6234400" cy="10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27" name="Google Shape;427;p42"/>
          <p:cNvSpPr/>
          <p:nvPr/>
        </p:nvSpPr>
        <p:spPr>
          <a:xfrm flipH="1">
            <a:off x="6499299" y="-36"/>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42"/>
          <p:cNvSpPr/>
          <p:nvPr/>
        </p:nvSpPr>
        <p:spPr>
          <a:xfrm>
            <a:off x="696451" y="-91290"/>
            <a:ext cx="11477377" cy="6972419"/>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14350" dist="114300" dir="13980000" algn="bl" rotWithShape="0">
              <a:srgbClr val="000000">
                <a:alpha val="7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9" name="Google Shape;429;p42"/>
          <p:cNvSpPr/>
          <p:nvPr/>
        </p:nvSpPr>
        <p:spPr>
          <a:xfrm rot="-5400000">
            <a:off x="8932748" y="968388"/>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0" name="Google Shape;430;p42"/>
          <p:cNvSpPr/>
          <p:nvPr/>
        </p:nvSpPr>
        <p:spPr>
          <a:xfrm>
            <a:off x="8016292" y="4334168"/>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42"/>
          <p:cNvSpPr/>
          <p:nvPr/>
        </p:nvSpPr>
        <p:spPr>
          <a:xfrm rot="10800000" flipH="1">
            <a:off x="9162955" y="12"/>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2" name="Google Shape;432;p42"/>
          <p:cNvSpPr/>
          <p:nvPr/>
        </p:nvSpPr>
        <p:spPr>
          <a:xfrm rot="10800000">
            <a:off x="9319564" y="6193206"/>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3" name="Google Shape;433;p42"/>
          <p:cNvSpPr/>
          <p:nvPr/>
        </p:nvSpPr>
        <p:spPr>
          <a:xfrm rot="10800000" flipH="1">
            <a:off x="6380289" y="6462006"/>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4" name="Google Shape;434;p42"/>
          <p:cNvSpPr/>
          <p:nvPr/>
        </p:nvSpPr>
        <p:spPr>
          <a:xfrm rot="5400000">
            <a:off x="8124255" y="1319247"/>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58470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435"/>
        <p:cNvGrpSpPr/>
        <p:nvPr/>
      </p:nvGrpSpPr>
      <p:grpSpPr>
        <a:xfrm>
          <a:off x="0" y="0"/>
          <a:ext cx="0" cy="0"/>
          <a:chOff x="0" y="0"/>
          <a:chExt cx="0" cy="0"/>
        </a:xfrm>
      </p:grpSpPr>
      <p:sp>
        <p:nvSpPr>
          <p:cNvPr id="436" name="Google Shape;436;p43"/>
          <p:cNvSpPr/>
          <p:nvPr/>
        </p:nvSpPr>
        <p:spPr>
          <a:xfrm rot="5400000">
            <a:off x="3977313" y="5908"/>
            <a:ext cx="11017464" cy="556204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421F78"/>
              </a:gs>
              <a:gs pos="100000">
                <a:srgbClr val="33185E"/>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7" name="Google Shape;437;p43"/>
          <p:cNvSpPr/>
          <p:nvPr/>
        </p:nvSpPr>
        <p:spPr>
          <a:xfrm rot="5400000" flipH="1">
            <a:off x="-1845123" y="1662981"/>
            <a:ext cx="7222608" cy="38967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8" name="Google Shape;438;p43"/>
          <p:cNvSpPr/>
          <p:nvPr/>
        </p:nvSpPr>
        <p:spPr>
          <a:xfrm rot="10800000">
            <a:off x="-182152" y="71"/>
            <a:ext cx="3408051" cy="207026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9" name="Google Shape;439;p43"/>
          <p:cNvSpPr/>
          <p:nvPr/>
        </p:nvSpPr>
        <p:spPr>
          <a:xfrm>
            <a:off x="8783931" y="4787738"/>
            <a:ext cx="3408051" cy="207026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0" name="Google Shape;440;p43"/>
          <p:cNvSpPr/>
          <p:nvPr/>
        </p:nvSpPr>
        <p:spPr>
          <a:xfrm rot="10800000" flipH="1">
            <a:off x="8416099" y="-861548"/>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1" name="Google Shape;441;p43"/>
          <p:cNvSpPr/>
          <p:nvPr/>
        </p:nvSpPr>
        <p:spPr>
          <a:xfrm flipH="1">
            <a:off x="-2433701" y="3986152"/>
            <a:ext cx="6047112" cy="367340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2" name="Google Shape;442;p43"/>
          <p:cNvSpPr txBox="1">
            <a:spLocks noGrp="1"/>
          </p:cNvSpPr>
          <p:nvPr>
            <p:ph type="ctrTitle"/>
          </p:nvPr>
        </p:nvSpPr>
        <p:spPr>
          <a:xfrm flipH="1">
            <a:off x="2182600" y="528533"/>
            <a:ext cx="7826800" cy="12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3222500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43"/>
        <p:cNvGrpSpPr/>
        <p:nvPr/>
      </p:nvGrpSpPr>
      <p:grpSpPr>
        <a:xfrm>
          <a:off x="0" y="0"/>
          <a:ext cx="0" cy="0"/>
          <a:chOff x="0" y="0"/>
          <a:chExt cx="0" cy="0"/>
        </a:xfrm>
      </p:grpSpPr>
      <p:sp>
        <p:nvSpPr>
          <p:cNvPr id="444" name="Google Shape;444;p44"/>
          <p:cNvSpPr/>
          <p:nvPr/>
        </p:nvSpPr>
        <p:spPr>
          <a:xfrm rot="-4092279" flipH="1">
            <a:off x="6041057" y="1110435"/>
            <a:ext cx="8595231" cy="4637131"/>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5" name="Google Shape;445;p44"/>
          <p:cNvSpPr/>
          <p:nvPr/>
        </p:nvSpPr>
        <p:spPr>
          <a:xfrm rot="8100069">
            <a:off x="-1281319" y="-1012559"/>
            <a:ext cx="8595196" cy="463710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100000">
                <a:srgbClr val="33185E"/>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6" name="Google Shape;446;p44"/>
          <p:cNvSpPr/>
          <p:nvPr/>
        </p:nvSpPr>
        <p:spPr>
          <a:xfrm rot="-5400000" flipH="1">
            <a:off x="6136351" y="282945"/>
            <a:ext cx="9676252" cy="5878008"/>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7337D4"/>
              </a:gs>
              <a:gs pos="100000">
                <a:srgbClr val="4A2287"/>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7" name="Google Shape;447;p44"/>
          <p:cNvSpPr/>
          <p:nvPr/>
        </p:nvSpPr>
        <p:spPr>
          <a:xfrm rot="-5400000">
            <a:off x="-2744752" y="591604"/>
            <a:ext cx="8900947" cy="449357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8" name="Google Shape;448;p44"/>
          <p:cNvSpPr txBox="1">
            <a:spLocks noGrp="1"/>
          </p:cNvSpPr>
          <p:nvPr>
            <p:ph type="ctrTitle"/>
          </p:nvPr>
        </p:nvSpPr>
        <p:spPr>
          <a:xfrm flipH="1">
            <a:off x="2182600" y="528533"/>
            <a:ext cx="7826800" cy="10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73278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449"/>
        <p:cNvGrpSpPr/>
        <p:nvPr/>
      </p:nvGrpSpPr>
      <p:grpSpPr>
        <a:xfrm>
          <a:off x="0" y="0"/>
          <a:ext cx="0" cy="0"/>
          <a:chOff x="0" y="0"/>
          <a:chExt cx="0" cy="0"/>
        </a:xfrm>
      </p:grpSpPr>
      <p:sp>
        <p:nvSpPr>
          <p:cNvPr id="450" name="Google Shape;450;p45"/>
          <p:cNvSpPr/>
          <p:nvPr/>
        </p:nvSpPr>
        <p:spPr>
          <a:xfrm rot="10800000">
            <a:off x="-8" y="-16"/>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 name="Google Shape;451;p45"/>
          <p:cNvSpPr/>
          <p:nvPr/>
        </p:nvSpPr>
        <p:spPr>
          <a:xfrm rot="-5400000" flipH="1">
            <a:off x="9637495" y="4302835"/>
            <a:ext cx="3178227" cy="193075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2" name="Google Shape;452;p45"/>
          <p:cNvSpPr txBox="1">
            <a:spLocks noGrp="1"/>
          </p:cNvSpPr>
          <p:nvPr>
            <p:ph type="ctrTitle"/>
          </p:nvPr>
        </p:nvSpPr>
        <p:spPr>
          <a:xfrm>
            <a:off x="759200" y="528533"/>
            <a:ext cx="10673600" cy="101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453" name="Google Shape;453;p45"/>
          <p:cNvSpPr/>
          <p:nvPr/>
        </p:nvSpPr>
        <p:spPr>
          <a:xfrm rot="10800000" flipH="1">
            <a:off x="1180254" y="6229591"/>
            <a:ext cx="4512485" cy="651560"/>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4" name="Google Shape;454;p45"/>
          <p:cNvSpPr/>
          <p:nvPr/>
        </p:nvSpPr>
        <p:spPr>
          <a:xfrm rot="10800000">
            <a:off x="18343" y="-45"/>
            <a:ext cx="3944688" cy="2396476"/>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5" name="Google Shape;455;p45"/>
          <p:cNvSpPr/>
          <p:nvPr/>
        </p:nvSpPr>
        <p:spPr>
          <a:xfrm rot="5400000">
            <a:off x="-517858" y="3618052"/>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6" name="Google Shape;456;p45"/>
          <p:cNvSpPr/>
          <p:nvPr/>
        </p:nvSpPr>
        <p:spPr>
          <a:xfrm rot="10800000">
            <a:off x="-4" y="-22"/>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45"/>
          <p:cNvSpPr/>
          <p:nvPr/>
        </p:nvSpPr>
        <p:spPr>
          <a:xfrm flipH="1">
            <a:off x="18054" y="5052645"/>
            <a:ext cx="3011031" cy="1828456"/>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342900" dist="161925" dir="444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45"/>
          <p:cNvSpPr/>
          <p:nvPr/>
        </p:nvSpPr>
        <p:spPr>
          <a:xfrm>
            <a:off x="11" y="-14"/>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9" name="Google Shape;459;p45"/>
          <p:cNvSpPr/>
          <p:nvPr/>
        </p:nvSpPr>
        <p:spPr>
          <a:xfrm flipH="1">
            <a:off x="2908644" y="-35"/>
            <a:ext cx="2903105" cy="419145"/>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45"/>
          <p:cNvSpPr/>
          <p:nvPr/>
        </p:nvSpPr>
        <p:spPr>
          <a:xfrm rot="-5400000">
            <a:off x="-1344352" y="2795380"/>
            <a:ext cx="5430136" cy="2741387"/>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1" name="Google Shape;461;p45"/>
          <p:cNvSpPr/>
          <p:nvPr/>
        </p:nvSpPr>
        <p:spPr>
          <a:xfrm rot="-5400000" flipH="1">
            <a:off x="8821670" y="3486902"/>
            <a:ext cx="4193717"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428625" dist="47625" dir="10800000" algn="bl" rotWithShape="0">
              <a:srgbClr val="000000">
                <a:alpha val="8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 name="Google Shape;462;p45"/>
          <p:cNvSpPr/>
          <p:nvPr/>
        </p:nvSpPr>
        <p:spPr>
          <a:xfrm rot="5400000" flipH="1">
            <a:off x="10402828" y="5068187"/>
            <a:ext cx="2890429" cy="68792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7337D4"/>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648776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63"/>
        <p:cNvGrpSpPr/>
        <p:nvPr/>
      </p:nvGrpSpPr>
      <p:grpSpPr>
        <a:xfrm>
          <a:off x="0" y="0"/>
          <a:ext cx="0" cy="0"/>
          <a:chOff x="0" y="0"/>
          <a:chExt cx="0" cy="0"/>
        </a:xfrm>
      </p:grpSpPr>
      <p:sp>
        <p:nvSpPr>
          <p:cNvPr id="464" name="Google Shape;464;p46"/>
          <p:cNvSpPr/>
          <p:nvPr/>
        </p:nvSpPr>
        <p:spPr>
          <a:xfrm rot="-5400000">
            <a:off x="9156076" y="741252"/>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5" name="Google Shape;465;p46"/>
          <p:cNvSpPr/>
          <p:nvPr/>
        </p:nvSpPr>
        <p:spPr>
          <a:xfrm rot="5400000">
            <a:off x="-741224" y="3822085"/>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557213" dist="171450" dir="9060000" algn="bl" rotWithShape="0">
              <a:srgbClr val="000000">
                <a:alpha val="7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6" name="Google Shape;466;p46"/>
          <p:cNvSpPr/>
          <p:nvPr/>
        </p:nvSpPr>
        <p:spPr>
          <a:xfrm rot="10800000" flipH="1">
            <a:off x="0" y="4982027"/>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7" name="Google Shape;467;p46"/>
          <p:cNvSpPr txBox="1">
            <a:spLocks noGrp="1"/>
          </p:cNvSpPr>
          <p:nvPr>
            <p:ph type="title"/>
          </p:nvPr>
        </p:nvSpPr>
        <p:spPr>
          <a:xfrm>
            <a:off x="2334367" y="528533"/>
            <a:ext cx="7523200" cy="9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Scope One"/>
                <a:ea typeface="Scope One"/>
                <a:cs typeface="Scope One"/>
                <a:sym typeface="Scope One"/>
              </a:defRPr>
            </a:lvl2pPr>
            <a:lvl3pPr lvl="2" algn="ctr" rtl="0">
              <a:spcBef>
                <a:spcPts val="0"/>
              </a:spcBef>
              <a:spcAft>
                <a:spcPts val="0"/>
              </a:spcAft>
              <a:buSzPts val="2800"/>
              <a:buNone/>
              <a:defRPr>
                <a:latin typeface="Scope One"/>
                <a:ea typeface="Scope One"/>
                <a:cs typeface="Scope One"/>
                <a:sym typeface="Scope One"/>
              </a:defRPr>
            </a:lvl3pPr>
            <a:lvl4pPr lvl="3" algn="ctr" rtl="0">
              <a:spcBef>
                <a:spcPts val="0"/>
              </a:spcBef>
              <a:spcAft>
                <a:spcPts val="0"/>
              </a:spcAft>
              <a:buSzPts val="2800"/>
              <a:buNone/>
              <a:defRPr>
                <a:latin typeface="Scope One"/>
                <a:ea typeface="Scope One"/>
                <a:cs typeface="Scope One"/>
                <a:sym typeface="Scope One"/>
              </a:defRPr>
            </a:lvl4pPr>
            <a:lvl5pPr lvl="4" algn="ctr" rtl="0">
              <a:spcBef>
                <a:spcPts val="0"/>
              </a:spcBef>
              <a:spcAft>
                <a:spcPts val="0"/>
              </a:spcAft>
              <a:buSzPts val="2800"/>
              <a:buNone/>
              <a:defRPr>
                <a:latin typeface="Scope One"/>
                <a:ea typeface="Scope One"/>
                <a:cs typeface="Scope One"/>
                <a:sym typeface="Scope One"/>
              </a:defRPr>
            </a:lvl5pPr>
            <a:lvl6pPr lvl="5" algn="ctr" rtl="0">
              <a:spcBef>
                <a:spcPts val="0"/>
              </a:spcBef>
              <a:spcAft>
                <a:spcPts val="0"/>
              </a:spcAft>
              <a:buSzPts val="2800"/>
              <a:buNone/>
              <a:defRPr>
                <a:latin typeface="Scope One"/>
                <a:ea typeface="Scope One"/>
                <a:cs typeface="Scope One"/>
                <a:sym typeface="Scope One"/>
              </a:defRPr>
            </a:lvl6pPr>
            <a:lvl7pPr lvl="6" algn="ctr" rtl="0">
              <a:spcBef>
                <a:spcPts val="0"/>
              </a:spcBef>
              <a:spcAft>
                <a:spcPts val="0"/>
              </a:spcAft>
              <a:buSzPts val="2800"/>
              <a:buNone/>
              <a:defRPr>
                <a:latin typeface="Scope One"/>
                <a:ea typeface="Scope One"/>
                <a:cs typeface="Scope One"/>
                <a:sym typeface="Scope One"/>
              </a:defRPr>
            </a:lvl7pPr>
            <a:lvl8pPr lvl="7" algn="ctr" rtl="0">
              <a:spcBef>
                <a:spcPts val="0"/>
              </a:spcBef>
              <a:spcAft>
                <a:spcPts val="0"/>
              </a:spcAft>
              <a:buSzPts val="2800"/>
              <a:buNone/>
              <a:defRPr>
                <a:latin typeface="Scope One"/>
                <a:ea typeface="Scope One"/>
                <a:cs typeface="Scope One"/>
                <a:sym typeface="Scope One"/>
              </a:defRPr>
            </a:lvl8pPr>
            <a:lvl9pPr lvl="8" algn="ctr" rtl="0">
              <a:spcBef>
                <a:spcPts val="0"/>
              </a:spcBef>
              <a:spcAft>
                <a:spcPts val="0"/>
              </a:spcAft>
              <a:buSzPts val="2800"/>
              <a:buNone/>
              <a:defRPr>
                <a:latin typeface="Scope One"/>
                <a:ea typeface="Scope One"/>
                <a:cs typeface="Scope One"/>
                <a:sym typeface="Scope One"/>
              </a:defRPr>
            </a:lvl9pPr>
          </a:lstStyle>
          <a:p>
            <a:endParaRPr/>
          </a:p>
        </p:txBody>
      </p:sp>
      <p:sp>
        <p:nvSpPr>
          <p:cNvPr id="468" name="Google Shape;468;p46"/>
          <p:cNvSpPr/>
          <p:nvPr/>
        </p:nvSpPr>
        <p:spPr>
          <a:xfrm flipH="1">
            <a:off x="8476033" y="-6"/>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353122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469"/>
        <p:cNvGrpSpPr/>
        <p:nvPr/>
      </p:nvGrpSpPr>
      <p:grpSpPr>
        <a:xfrm>
          <a:off x="0" y="0"/>
          <a:ext cx="0" cy="0"/>
          <a:chOff x="0" y="0"/>
          <a:chExt cx="0" cy="0"/>
        </a:xfrm>
      </p:grpSpPr>
      <p:sp>
        <p:nvSpPr>
          <p:cNvPr id="470" name="Google Shape;470;p47"/>
          <p:cNvSpPr/>
          <p:nvPr/>
        </p:nvSpPr>
        <p:spPr>
          <a:xfrm>
            <a:off x="7209882" y="3831339"/>
            <a:ext cx="4982111" cy="302670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1" name="Google Shape;471;p47"/>
          <p:cNvSpPr/>
          <p:nvPr/>
        </p:nvSpPr>
        <p:spPr>
          <a:xfrm flipH="1">
            <a:off x="182" y="3831339"/>
            <a:ext cx="4982111" cy="3026701"/>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285750" dist="38100" algn="bl" rotWithShape="0">
              <a:srgbClr val="000000">
                <a:alpha val="96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2" name="Google Shape;472;p47"/>
          <p:cNvSpPr/>
          <p:nvPr/>
        </p:nvSpPr>
        <p:spPr>
          <a:xfrm rot="10800000" flipH="1">
            <a:off x="0" y="4982027"/>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3" name="Google Shape;473;p47"/>
          <p:cNvSpPr txBox="1">
            <a:spLocks noGrp="1"/>
          </p:cNvSpPr>
          <p:nvPr>
            <p:ph type="title"/>
          </p:nvPr>
        </p:nvSpPr>
        <p:spPr>
          <a:xfrm>
            <a:off x="2334367" y="528533"/>
            <a:ext cx="7523200" cy="9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Scope One"/>
                <a:ea typeface="Scope One"/>
                <a:cs typeface="Scope One"/>
                <a:sym typeface="Scope One"/>
              </a:defRPr>
            </a:lvl2pPr>
            <a:lvl3pPr lvl="2" algn="ctr" rtl="0">
              <a:spcBef>
                <a:spcPts val="0"/>
              </a:spcBef>
              <a:spcAft>
                <a:spcPts val="0"/>
              </a:spcAft>
              <a:buSzPts val="2800"/>
              <a:buNone/>
              <a:defRPr>
                <a:latin typeface="Scope One"/>
                <a:ea typeface="Scope One"/>
                <a:cs typeface="Scope One"/>
                <a:sym typeface="Scope One"/>
              </a:defRPr>
            </a:lvl3pPr>
            <a:lvl4pPr lvl="3" algn="ctr" rtl="0">
              <a:spcBef>
                <a:spcPts val="0"/>
              </a:spcBef>
              <a:spcAft>
                <a:spcPts val="0"/>
              </a:spcAft>
              <a:buSzPts val="2800"/>
              <a:buNone/>
              <a:defRPr>
                <a:latin typeface="Scope One"/>
                <a:ea typeface="Scope One"/>
                <a:cs typeface="Scope One"/>
                <a:sym typeface="Scope One"/>
              </a:defRPr>
            </a:lvl4pPr>
            <a:lvl5pPr lvl="4" algn="ctr" rtl="0">
              <a:spcBef>
                <a:spcPts val="0"/>
              </a:spcBef>
              <a:spcAft>
                <a:spcPts val="0"/>
              </a:spcAft>
              <a:buSzPts val="2800"/>
              <a:buNone/>
              <a:defRPr>
                <a:latin typeface="Scope One"/>
                <a:ea typeface="Scope One"/>
                <a:cs typeface="Scope One"/>
                <a:sym typeface="Scope One"/>
              </a:defRPr>
            </a:lvl5pPr>
            <a:lvl6pPr lvl="5" algn="ctr" rtl="0">
              <a:spcBef>
                <a:spcPts val="0"/>
              </a:spcBef>
              <a:spcAft>
                <a:spcPts val="0"/>
              </a:spcAft>
              <a:buSzPts val="2800"/>
              <a:buNone/>
              <a:defRPr>
                <a:latin typeface="Scope One"/>
                <a:ea typeface="Scope One"/>
                <a:cs typeface="Scope One"/>
                <a:sym typeface="Scope One"/>
              </a:defRPr>
            </a:lvl6pPr>
            <a:lvl7pPr lvl="6" algn="ctr" rtl="0">
              <a:spcBef>
                <a:spcPts val="0"/>
              </a:spcBef>
              <a:spcAft>
                <a:spcPts val="0"/>
              </a:spcAft>
              <a:buSzPts val="2800"/>
              <a:buNone/>
              <a:defRPr>
                <a:latin typeface="Scope One"/>
                <a:ea typeface="Scope One"/>
                <a:cs typeface="Scope One"/>
                <a:sym typeface="Scope One"/>
              </a:defRPr>
            </a:lvl7pPr>
            <a:lvl8pPr lvl="7" algn="ctr" rtl="0">
              <a:spcBef>
                <a:spcPts val="0"/>
              </a:spcBef>
              <a:spcAft>
                <a:spcPts val="0"/>
              </a:spcAft>
              <a:buSzPts val="2800"/>
              <a:buNone/>
              <a:defRPr>
                <a:latin typeface="Scope One"/>
                <a:ea typeface="Scope One"/>
                <a:cs typeface="Scope One"/>
                <a:sym typeface="Scope One"/>
              </a:defRPr>
            </a:lvl8pPr>
            <a:lvl9pPr lvl="8" algn="ctr" rtl="0">
              <a:spcBef>
                <a:spcPts val="0"/>
              </a:spcBef>
              <a:spcAft>
                <a:spcPts val="0"/>
              </a:spcAft>
              <a:buSzPts val="2800"/>
              <a:buNone/>
              <a:defRPr>
                <a:latin typeface="Scope One"/>
                <a:ea typeface="Scope One"/>
                <a:cs typeface="Scope One"/>
                <a:sym typeface="Scope One"/>
              </a:defRPr>
            </a:lvl9pPr>
          </a:lstStyle>
          <a:p>
            <a:endParaRPr/>
          </a:p>
        </p:txBody>
      </p:sp>
      <p:sp>
        <p:nvSpPr>
          <p:cNvPr id="474" name="Google Shape;474;p47"/>
          <p:cNvSpPr/>
          <p:nvPr/>
        </p:nvSpPr>
        <p:spPr>
          <a:xfrm rot="10800000">
            <a:off x="8476033" y="4982027"/>
            <a:ext cx="3715976" cy="1875972"/>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65177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C6E8-447D-3C08-E675-47CC4CC037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CAC347E5-D2E5-6E25-64DB-A02F5CDE2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F81AA110-7E96-DC17-90A4-61752EA669BC}"/>
              </a:ext>
            </a:extLst>
          </p:cNvPr>
          <p:cNvSpPr>
            <a:spLocks noGrp="1"/>
          </p:cNvSpPr>
          <p:nvPr>
            <p:ph type="dt" sz="half" idx="10"/>
          </p:nvPr>
        </p:nvSpPr>
        <p:spPr/>
        <p:txBody>
          <a:bodyPr/>
          <a:lstStyle/>
          <a:p>
            <a:fld id="{C02AB068-86D2-48E8-A2B2-C2D30DCCB689}" type="datetimeFigureOut">
              <a:rPr lang="de-DE" smtClean="0"/>
              <a:t>22.01.26</a:t>
            </a:fld>
            <a:endParaRPr lang="de-DE"/>
          </a:p>
        </p:txBody>
      </p:sp>
      <p:sp>
        <p:nvSpPr>
          <p:cNvPr id="5" name="Footer Placeholder 4">
            <a:extLst>
              <a:ext uri="{FF2B5EF4-FFF2-40B4-BE49-F238E27FC236}">
                <a16:creationId xmlns:a16="http://schemas.microsoft.com/office/drawing/2014/main" id="{77F98DF7-DB0E-7B53-5A39-EE29C21E672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567319B-8675-2F08-0BD4-6BAD29CBF7DE}"/>
              </a:ext>
            </a:extLst>
          </p:cNvPr>
          <p:cNvSpPr>
            <a:spLocks noGrp="1"/>
          </p:cNvSpPr>
          <p:nvPr>
            <p:ph type="sldNum" sz="quarter" idx="12"/>
          </p:nvPr>
        </p:nvSpPr>
        <p:spPr/>
        <p:txBody>
          <a:bodyPr/>
          <a:lstStyle/>
          <a:p>
            <a:fld id="{7212F1C5-D804-4AE7-9635-DFB2766135A8}" type="slidenum">
              <a:rPr lang="de-DE" smtClean="0"/>
              <a:t>‹#›</a:t>
            </a:fld>
            <a:endParaRPr lang="de-DE"/>
          </a:p>
        </p:txBody>
      </p:sp>
    </p:spTree>
    <p:extLst>
      <p:ext uri="{BB962C8B-B14F-4D97-AF65-F5344CB8AC3E}">
        <p14:creationId xmlns:p14="http://schemas.microsoft.com/office/powerpoint/2010/main" val="318124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7" name="Google Shape;57;p6"/>
          <p:cNvSpPr/>
          <p:nvPr/>
        </p:nvSpPr>
        <p:spPr>
          <a:xfrm rot="5400000" flipH="1">
            <a:off x="8399172" y="2899201"/>
            <a:ext cx="6127397" cy="145827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21F78"/>
              </a:gs>
              <a:gs pos="100000">
                <a:srgbClr val="33185E"/>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6"/>
          <p:cNvSpPr/>
          <p:nvPr/>
        </p:nvSpPr>
        <p:spPr>
          <a:xfrm>
            <a:off x="-4050433" y="-2493835"/>
            <a:ext cx="23600855" cy="12172867"/>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6"/>
          <p:cNvSpPr/>
          <p:nvPr/>
        </p:nvSpPr>
        <p:spPr>
          <a:xfrm rot="10800000" flipH="1">
            <a:off x="8568699" y="-31369"/>
            <a:ext cx="9189429" cy="4458348"/>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6"/>
          <p:cNvSpPr/>
          <p:nvPr/>
        </p:nvSpPr>
        <p:spPr>
          <a:xfrm rot="10800000">
            <a:off x="8493120" y="5327044"/>
            <a:ext cx="3840045" cy="1481256"/>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5E2CAB"/>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6"/>
          <p:cNvSpPr/>
          <p:nvPr/>
        </p:nvSpPr>
        <p:spPr>
          <a:xfrm flipH="1">
            <a:off x="-4675549" y="3060763"/>
            <a:ext cx="7826919" cy="3797197"/>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6"/>
          <p:cNvSpPr/>
          <p:nvPr/>
        </p:nvSpPr>
        <p:spPr>
          <a:xfrm rot="-5400000" flipH="1">
            <a:off x="-1756890" y="1756891"/>
            <a:ext cx="4611187" cy="1097408"/>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5E2CAB"/>
              </a:gs>
              <a:gs pos="100000">
                <a:srgbClr val="4A2287"/>
              </a:gs>
            </a:gsLst>
            <a:path path="circle">
              <a:fillToRect l="50000" t="50000" r="50000" b="50000"/>
            </a:path>
            <a:tileRect/>
          </a:gradFill>
          <a:ln>
            <a:noFill/>
          </a:ln>
          <a:effectLst>
            <a:outerShdw blurRad="171450" dist="57150" dir="5160000" algn="bl" rotWithShape="0">
              <a:srgbClr val="000000">
                <a:alpha val="8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6"/>
          <p:cNvSpPr txBox="1">
            <a:spLocks noGrp="1"/>
          </p:cNvSpPr>
          <p:nvPr>
            <p:ph type="ctrTitle"/>
          </p:nvPr>
        </p:nvSpPr>
        <p:spPr>
          <a:xfrm flipH="1">
            <a:off x="2182600" y="528533"/>
            <a:ext cx="7826800" cy="75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434539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6" name="Google Shape;66;p7"/>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7" name="Google Shape;67;p7"/>
          <p:cNvCxnSpPr/>
          <p:nvPr/>
        </p:nvCxnSpPr>
        <p:spPr>
          <a:xfrm>
            <a:off x="-40200" y="3136967"/>
            <a:ext cx="5030800" cy="0"/>
          </a:xfrm>
          <a:prstGeom prst="straightConnector1">
            <a:avLst/>
          </a:prstGeom>
          <a:noFill/>
          <a:ln w="19050" cap="flat" cmpd="sng">
            <a:solidFill>
              <a:schemeClr val="accent2"/>
            </a:solidFill>
            <a:prstDash val="solid"/>
            <a:round/>
            <a:headEnd type="none" w="med" len="med"/>
            <a:tailEnd type="none" w="med" len="med"/>
          </a:ln>
        </p:spPr>
      </p:cxnSp>
      <p:sp>
        <p:nvSpPr>
          <p:cNvPr id="68" name="Google Shape;68;p7"/>
          <p:cNvSpPr txBox="1">
            <a:spLocks noGrp="1"/>
          </p:cNvSpPr>
          <p:nvPr>
            <p:ph type="body" idx="1"/>
          </p:nvPr>
        </p:nvSpPr>
        <p:spPr>
          <a:xfrm>
            <a:off x="950967" y="3421833"/>
            <a:ext cx="10167600" cy="2384400"/>
          </a:xfrm>
          <a:prstGeom prst="rect">
            <a:avLst/>
          </a:prstGeom>
        </p:spPr>
        <p:txBody>
          <a:bodyPr spcFirstLastPara="1" wrap="square" lIns="91425" tIns="91425" rIns="91425" bIns="91425" anchor="t" anchorCtr="0">
            <a:noAutofit/>
          </a:bodyPr>
          <a:lstStyle>
            <a:lvl1pPr marL="609585" lvl="0" indent="-440256" rtl="0">
              <a:lnSpc>
                <a:spcPct val="100000"/>
              </a:lnSpc>
              <a:spcBef>
                <a:spcPts val="0"/>
              </a:spcBef>
              <a:spcAft>
                <a:spcPts val="0"/>
              </a:spcAft>
              <a:buClr>
                <a:schemeClr val="accent1"/>
              </a:buClr>
              <a:buSzPts val="1600"/>
              <a:buFont typeface="Nunito Light"/>
              <a:buChar char="●"/>
              <a:defRPr sz="1867">
                <a:solidFill>
                  <a:srgbClr val="FFFFFF"/>
                </a:solidFill>
              </a:defRPr>
            </a:lvl1pPr>
            <a:lvl2pPr marL="1219170" lvl="1" indent="-440256" rtl="0">
              <a:spcBef>
                <a:spcPts val="0"/>
              </a:spcBef>
              <a:spcAft>
                <a:spcPts val="0"/>
              </a:spcAft>
              <a:buClr>
                <a:srgbClr val="E76A28"/>
              </a:buClr>
              <a:buSzPts val="1600"/>
              <a:buFont typeface="Nunito Light"/>
              <a:buChar char="○"/>
              <a:defRPr sz="1600">
                <a:solidFill>
                  <a:srgbClr val="FFFFFF"/>
                </a:solidFill>
              </a:defRPr>
            </a:lvl2pPr>
            <a:lvl3pPr marL="1828754" lvl="2" indent="-431789" rtl="0">
              <a:spcBef>
                <a:spcPts val="2133"/>
              </a:spcBef>
              <a:spcAft>
                <a:spcPts val="0"/>
              </a:spcAft>
              <a:buClr>
                <a:srgbClr val="E76A28"/>
              </a:buClr>
              <a:buSzPts val="1500"/>
              <a:buFont typeface="Nunito Light"/>
              <a:buChar char="■"/>
              <a:defRPr sz="1600">
                <a:solidFill>
                  <a:srgbClr val="FFFFFF"/>
                </a:solidFill>
              </a:defRPr>
            </a:lvl3pPr>
            <a:lvl4pPr marL="2438339" lvl="3" indent="-431789" rtl="0">
              <a:spcBef>
                <a:spcPts val="2133"/>
              </a:spcBef>
              <a:spcAft>
                <a:spcPts val="0"/>
              </a:spcAft>
              <a:buClr>
                <a:srgbClr val="E76A28"/>
              </a:buClr>
              <a:buSzPts val="1500"/>
              <a:buFont typeface="Nunito Light"/>
              <a:buChar char="●"/>
              <a:defRPr sz="1600">
                <a:solidFill>
                  <a:srgbClr val="FFFFFF"/>
                </a:solidFill>
              </a:defRPr>
            </a:lvl4pPr>
            <a:lvl5pPr marL="3047924" lvl="4" indent="-423323" rtl="0">
              <a:spcBef>
                <a:spcPts val="2133"/>
              </a:spcBef>
              <a:spcAft>
                <a:spcPts val="0"/>
              </a:spcAft>
              <a:buClr>
                <a:srgbClr val="E76A28"/>
              </a:buClr>
              <a:buSzPts val="1400"/>
              <a:buFont typeface="Nunito Light"/>
              <a:buChar char="○"/>
              <a:defRPr sz="1600">
                <a:solidFill>
                  <a:srgbClr val="FFFFFF"/>
                </a:solidFill>
              </a:defRPr>
            </a:lvl5pPr>
            <a:lvl6pPr marL="3657509" lvl="5" indent="-423323" rtl="0">
              <a:spcBef>
                <a:spcPts val="2133"/>
              </a:spcBef>
              <a:spcAft>
                <a:spcPts val="0"/>
              </a:spcAft>
              <a:buClr>
                <a:srgbClr val="999999"/>
              </a:buClr>
              <a:buSzPts val="1400"/>
              <a:buFont typeface="Nunito Light"/>
              <a:buChar char="■"/>
              <a:defRPr sz="1600">
                <a:solidFill>
                  <a:srgbClr val="FFFFFF"/>
                </a:solidFill>
              </a:defRPr>
            </a:lvl6pPr>
            <a:lvl7pPr marL="4267093" lvl="6" indent="-414856" rtl="0">
              <a:spcBef>
                <a:spcPts val="2133"/>
              </a:spcBef>
              <a:spcAft>
                <a:spcPts val="0"/>
              </a:spcAft>
              <a:buClr>
                <a:srgbClr val="999999"/>
              </a:buClr>
              <a:buSzPts val="1300"/>
              <a:buFont typeface="Nunito Light"/>
              <a:buChar char="●"/>
              <a:defRPr sz="1600">
                <a:solidFill>
                  <a:srgbClr val="FFFFFF"/>
                </a:solidFill>
              </a:defRPr>
            </a:lvl7pPr>
            <a:lvl8pPr marL="4876678" lvl="7" indent="-414856" rtl="0">
              <a:spcBef>
                <a:spcPts val="2133"/>
              </a:spcBef>
              <a:spcAft>
                <a:spcPts val="0"/>
              </a:spcAft>
              <a:buClr>
                <a:srgbClr val="999999"/>
              </a:buClr>
              <a:buSzPts val="1300"/>
              <a:buFont typeface="Nunito Light"/>
              <a:buChar char="○"/>
              <a:defRPr sz="1600">
                <a:solidFill>
                  <a:srgbClr val="FFFFFF"/>
                </a:solidFill>
              </a:defRPr>
            </a:lvl8pPr>
            <a:lvl9pPr marL="5486263" lvl="8" indent="-406390" rtl="0">
              <a:spcBef>
                <a:spcPts val="2133"/>
              </a:spcBef>
              <a:spcAft>
                <a:spcPts val="2133"/>
              </a:spcAft>
              <a:buClr>
                <a:srgbClr val="999999"/>
              </a:buClr>
              <a:buSzPts val="1200"/>
              <a:buFont typeface="Nunito Light"/>
              <a:buChar char="■"/>
              <a:defRPr sz="1600">
                <a:solidFill>
                  <a:srgbClr val="FFFFFF"/>
                </a:solidFill>
              </a:defRPr>
            </a:lvl9pPr>
          </a:lstStyle>
          <a:p>
            <a:endParaRPr/>
          </a:p>
        </p:txBody>
      </p:sp>
      <p:sp>
        <p:nvSpPr>
          <p:cNvPr id="69" name="Google Shape;69;p7"/>
          <p:cNvSpPr/>
          <p:nvPr/>
        </p:nvSpPr>
        <p:spPr>
          <a:xfrm rot="5400000" flipH="1">
            <a:off x="-741158" y="741221"/>
            <a:ext cx="3777147" cy="2294675"/>
          </a:xfrm>
          <a:custGeom>
            <a:avLst/>
            <a:gdLst/>
            <a:ahLst/>
            <a:cxnLst/>
            <a:rect l="l" t="t" r="r" b="b"/>
            <a:pathLst>
              <a:path w="68947" h="41894" extrusionOk="0">
                <a:moveTo>
                  <a:pt x="68946" y="1"/>
                </a:moveTo>
                <a:cubicBezTo>
                  <a:pt x="66510" y="21003"/>
                  <a:pt x="56568" y="8766"/>
                  <a:pt x="49820" y="22767"/>
                </a:cubicBezTo>
                <a:cubicBezTo>
                  <a:pt x="47017" y="28576"/>
                  <a:pt x="43857" y="31157"/>
                  <a:pt x="40555" y="31157"/>
                </a:cubicBezTo>
                <a:cubicBezTo>
                  <a:pt x="36567" y="31157"/>
                  <a:pt x="32370" y="27392"/>
                  <a:pt x="28341" y="21003"/>
                </a:cubicBezTo>
                <a:cubicBezTo>
                  <a:pt x="25275" y="16136"/>
                  <a:pt x="21168" y="13747"/>
                  <a:pt x="17595" y="13747"/>
                </a:cubicBezTo>
                <a:cubicBezTo>
                  <a:pt x="12616" y="13747"/>
                  <a:pt x="8673" y="18384"/>
                  <a:pt x="10026" y="27416"/>
                </a:cubicBezTo>
                <a:cubicBezTo>
                  <a:pt x="12127" y="40970"/>
                  <a:pt x="1" y="41894"/>
                  <a:pt x="1" y="41894"/>
                </a:cubicBezTo>
                <a:lnTo>
                  <a:pt x="68946" y="41894"/>
                </a:lnTo>
                <a:lnTo>
                  <a:pt x="68946" y="1"/>
                </a:lnTo>
                <a:close/>
              </a:path>
            </a:pathLst>
          </a:custGeom>
          <a:solidFill>
            <a:schemeClr val="dk1"/>
          </a:solidFill>
          <a:ln>
            <a:noFill/>
          </a:ln>
          <a:effectLst>
            <a:outerShdw blurRad="271463" dist="171450" algn="bl" rotWithShape="0">
              <a:srgbClr val="000000">
                <a:alpha val="9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7"/>
          <p:cNvSpPr/>
          <p:nvPr/>
        </p:nvSpPr>
        <p:spPr>
          <a:xfrm rot="10800000" flipH="1">
            <a:off x="3857478" y="-44"/>
            <a:ext cx="8334343" cy="5061543"/>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7"/>
          <p:cNvSpPr txBox="1">
            <a:spLocks noGrp="1"/>
          </p:cNvSpPr>
          <p:nvPr>
            <p:ph type="title"/>
          </p:nvPr>
        </p:nvSpPr>
        <p:spPr>
          <a:xfrm>
            <a:off x="5266533" y="1536633"/>
            <a:ext cx="3804000" cy="119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72" name="Google Shape;72;p7"/>
          <p:cNvSpPr/>
          <p:nvPr/>
        </p:nvSpPr>
        <p:spPr>
          <a:xfrm>
            <a:off x="34" y="1"/>
            <a:ext cx="5665327" cy="2860039"/>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7"/>
          <p:cNvSpPr/>
          <p:nvPr/>
        </p:nvSpPr>
        <p:spPr>
          <a:xfrm>
            <a:off x="7997900" y="4334166"/>
            <a:ext cx="4193961" cy="2546969"/>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421F78"/>
              </a:gs>
              <a:gs pos="5000">
                <a:srgbClr val="361A62"/>
              </a:gs>
              <a:gs pos="100000">
                <a:srgbClr val="2A144C"/>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p:nvPr/>
        </p:nvSpPr>
        <p:spPr>
          <a:xfrm rot="10800000">
            <a:off x="9319543" y="5743086"/>
            <a:ext cx="2890443" cy="111490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7337D4"/>
              </a:gs>
              <a:gs pos="100000">
                <a:srgbClr val="4A2287"/>
              </a:gs>
            </a:gsLst>
            <a:path path="circle">
              <a:fillToRect l="50000" t="50000" r="50000" b="50000"/>
            </a:path>
            <a:tileRect/>
          </a:gradFill>
          <a:ln>
            <a:noFill/>
          </a:ln>
          <a:effectLst>
            <a:outerShdw blurRad="214313" dist="28575" dir="138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7"/>
          <p:cNvSpPr/>
          <p:nvPr/>
        </p:nvSpPr>
        <p:spPr>
          <a:xfrm rot="10800000" flipH="1">
            <a:off x="9184742" y="-62"/>
            <a:ext cx="3007341" cy="1745041"/>
          </a:xfrm>
          <a:custGeom>
            <a:avLst/>
            <a:gdLst/>
            <a:ahLst/>
            <a:cxnLst/>
            <a:rect l="l" t="t" r="r" b="b"/>
            <a:pathLst>
              <a:path w="75612" h="43882" extrusionOk="0">
                <a:moveTo>
                  <a:pt x="75611" y="0"/>
                </a:moveTo>
                <a:cubicBezTo>
                  <a:pt x="73511" y="15178"/>
                  <a:pt x="61021" y="12966"/>
                  <a:pt x="44583" y="19015"/>
                </a:cubicBezTo>
                <a:cubicBezTo>
                  <a:pt x="23804" y="26492"/>
                  <a:pt x="23104" y="43882"/>
                  <a:pt x="1" y="43882"/>
                </a:cubicBezTo>
                <a:lnTo>
                  <a:pt x="75611" y="43882"/>
                </a:lnTo>
                <a:lnTo>
                  <a:pt x="75611" y="0"/>
                </a:lnTo>
                <a:close/>
              </a:path>
            </a:pathLst>
          </a:custGeom>
          <a:gradFill>
            <a:gsLst>
              <a:gs pos="0">
                <a:srgbClr val="7337D4"/>
              </a:gs>
              <a:gs pos="100000">
                <a:srgbClr val="4A2287"/>
              </a:gs>
            </a:gsLst>
            <a:path path="circle">
              <a:fillToRect l="50000" t="50000" r="50000" b="50000"/>
            </a:path>
            <a:tileRect/>
          </a:gradFill>
          <a:ln>
            <a:noFill/>
          </a:ln>
          <a:effectLst>
            <a:outerShdw blurRad="528638" dist="238125" dir="9180000" algn="bl" rotWithShape="0">
              <a:srgbClr val="000000">
                <a:alpha val="89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866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6"/>
        <p:cNvGrpSpPr/>
        <p:nvPr/>
      </p:nvGrpSpPr>
      <p:grpSpPr>
        <a:xfrm>
          <a:off x="0" y="0"/>
          <a:ext cx="0" cy="0"/>
          <a:chOff x="0" y="0"/>
          <a:chExt cx="0" cy="0"/>
        </a:xfrm>
      </p:grpSpPr>
      <p:sp>
        <p:nvSpPr>
          <p:cNvPr id="77" name="Google Shape;77;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8" name="Google Shape;78;p8"/>
          <p:cNvSpPr/>
          <p:nvPr/>
        </p:nvSpPr>
        <p:spPr>
          <a:xfrm rot="10800000">
            <a:off x="25"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214313" dist="333375" dir="744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8"/>
          <p:cNvSpPr txBox="1">
            <a:spLocks noGrp="1"/>
          </p:cNvSpPr>
          <p:nvPr>
            <p:ph type="ctrTitle"/>
          </p:nvPr>
        </p:nvSpPr>
        <p:spPr>
          <a:xfrm>
            <a:off x="734400" y="2891579"/>
            <a:ext cx="10723200" cy="11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500"/>
              <a:buNone/>
              <a:defRPr sz="8666"/>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0" name="Google Shape;80;p8"/>
          <p:cNvSpPr txBox="1">
            <a:spLocks noGrp="1"/>
          </p:cNvSpPr>
          <p:nvPr>
            <p:ph type="subTitle" idx="1"/>
          </p:nvPr>
        </p:nvSpPr>
        <p:spPr>
          <a:xfrm>
            <a:off x="3673800" y="3847867"/>
            <a:ext cx="4844000" cy="7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8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81" name="Google Shape;81;p8"/>
          <p:cNvSpPr/>
          <p:nvPr/>
        </p:nvSpPr>
        <p:spPr>
          <a:xfrm>
            <a:off x="-750895" y="-526334"/>
            <a:ext cx="13698344" cy="7978123"/>
          </a:xfrm>
          <a:custGeom>
            <a:avLst/>
            <a:gdLst/>
            <a:ahLst/>
            <a:cxnLst/>
            <a:rect l="l" t="t" r="r" b="b"/>
            <a:pathLst>
              <a:path w="137414" h="80032" extrusionOk="0">
                <a:moveTo>
                  <a:pt x="29831" y="8441"/>
                </a:moveTo>
                <a:cubicBezTo>
                  <a:pt x="31965" y="8441"/>
                  <a:pt x="33842" y="9729"/>
                  <a:pt x="34394" y="12677"/>
                </a:cubicBezTo>
                <a:cubicBezTo>
                  <a:pt x="35600" y="18098"/>
                  <a:pt x="32383" y="22586"/>
                  <a:pt x="29970" y="24999"/>
                </a:cubicBezTo>
                <a:cubicBezTo>
                  <a:pt x="29149" y="25826"/>
                  <a:pt x="28107" y="26210"/>
                  <a:pt x="27076" y="26210"/>
                </a:cubicBezTo>
                <a:cubicBezTo>
                  <a:pt x="25501" y="26210"/>
                  <a:pt x="23952" y="25313"/>
                  <a:pt x="23262" y="23728"/>
                </a:cubicBezTo>
                <a:cubicBezTo>
                  <a:pt x="22731" y="22457"/>
                  <a:pt x="22264" y="20849"/>
                  <a:pt x="22055" y="18773"/>
                </a:cubicBezTo>
                <a:cubicBezTo>
                  <a:pt x="21321" y="12610"/>
                  <a:pt x="25991" y="8441"/>
                  <a:pt x="29831" y="8441"/>
                </a:cubicBezTo>
                <a:close/>
                <a:moveTo>
                  <a:pt x="122947" y="50284"/>
                </a:moveTo>
                <a:cubicBezTo>
                  <a:pt x="124693" y="50284"/>
                  <a:pt x="126181" y="50756"/>
                  <a:pt x="127150" y="51944"/>
                </a:cubicBezTo>
                <a:cubicBezTo>
                  <a:pt x="131225" y="56996"/>
                  <a:pt x="118611" y="67688"/>
                  <a:pt x="111569" y="67688"/>
                </a:cubicBezTo>
                <a:cubicBezTo>
                  <a:pt x="110380" y="67688"/>
                  <a:pt x="109351" y="67383"/>
                  <a:pt x="108586" y="66696"/>
                </a:cubicBezTo>
                <a:cubicBezTo>
                  <a:pt x="108522" y="66631"/>
                  <a:pt x="108393" y="66503"/>
                  <a:pt x="108329" y="66503"/>
                </a:cubicBezTo>
                <a:cubicBezTo>
                  <a:pt x="104709" y="63141"/>
                  <a:pt x="105578" y="57253"/>
                  <a:pt x="109857" y="54840"/>
                </a:cubicBezTo>
                <a:cubicBezTo>
                  <a:pt x="113464" y="52817"/>
                  <a:pt x="118900" y="50284"/>
                  <a:pt x="122947" y="50284"/>
                </a:cubicBezTo>
                <a:close/>
                <a:moveTo>
                  <a:pt x="52037" y="3557"/>
                </a:moveTo>
                <a:cubicBezTo>
                  <a:pt x="54181" y="3557"/>
                  <a:pt x="56389" y="4061"/>
                  <a:pt x="58524" y="5164"/>
                </a:cubicBezTo>
                <a:cubicBezTo>
                  <a:pt x="58653" y="5164"/>
                  <a:pt x="58862" y="5293"/>
                  <a:pt x="59055" y="5373"/>
                </a:cubicBezTo>
                <a:cubicBezTo>
                  <a:pt x="75351" y="14012"/>
                  <a:pt x="72262" y="19706"/>
                  <a:pt x="87014" y="29503"/>
                </a:cubicBezTo>
                <a:cubicBezTo>
                  <a:pt x="93513" y="33831"/>
                  <a:pt x="99948" y="34238"/>
                  <a:pt x="105364" y="34238"/>
                </a:cubicBezTo>
                <a:cubicBezTo>
                  <a:pt x="106615" y="34238"/>
                  <a:pt x="107812" y="34216"/>
                  <a:pt x="108943" y="34216"/>
                </a:cubicBezTo>
                <a:cubicBezTo>
                  <a:pt x="114124" y="34216"/>
                  <a:pt x="117916" y="34671"/>
                  <a:pt x="119188" y="39751"/>
                </a:cubicBezTo>
                <a:cubicBezTo>
                  <a:pt x="121054" y="46990"/>
                  <a:pt x="104629" y="50416"/>
                  <a:pt x="87207" y="53955"/>
                </a:cubicBezTo>
                <a:cubicBezTo>
                  <a:pt x="69849" y="57575"/>
                  <a:pt x="74466" y="76412"/>
                  <a:pt x="64895" y="77892"/>
                </a:cubicBezTo>
                <a:cubicBezTo>
                  <a:pt x="64448" y="77960"/>
                  <a:pt x="64009" y="77993"/>
                  <a:pt x="63577" y="77993"/>
                </a:cubicBezTo>
                <a:cubicBezTo>
                  <a:pt x="54611" y="77993"/>
                  <a:pt x="48776" y="63800"/>
                  <a:pt x="38416" y="55097"/>
                </a:cubicBezTo>
                <a:cubicBezTo>
                  <a:pt x="34534" y="51908"/>
                  <a:pt x="29888" y="51219"/>
                  <a:pt x="25352" y="51219"/>
                </a:cubicBezTo>
                <a:cubicBezTo>
                  <a:pt x="21901" y="51219"/>
                  <a:pt x="18514" y="51618"/>
                  <a:pt x="15576" y="51618"/>
                </a:cubicBezTo>
                <a:cubicBezTo>
                  <a:pt x="11428" y="51618"/>
                  <a:pt x="8175" y="50823"/>
                  <a:pt x="6902" y="46990"/>
                </a:cubicBezTo>
                <a:cubicBezTo>
                  <a:pt x="3620" y="36871"/>
                  <a:pt x="16827" y="38882"/>
                  <a:pt x="31032" y="30436"/>
                </a:cubicBezTo>
                <a:cubicBezTo>
                  <a:pt x="36533" y="27219"/>
                  <a:pt x="38013" y="23069"/>
                  <a:pt x="37804" y="19176"/>
                </a:cubicBezTo>
                <a:cubicBezTo>
                  <a:pt x="37121" y="10372"/>
                  <a:pt x="44146" y="3557"/>
                  <a:pt x="52037" y="3557"/>
                </a:cubicBezTo>
                <a:close/>
                <a:moveTo>
                  <a:pt x="0" y="0"/>
                </a:moveTo>
                <a:lnTo>
                  <a:pt x="0" y="80032"/>
                </a:lnTo>
                <a:lnTo>
                  <a:pt x="137414" y="80032"/>
                </a:lnTo>
                <a:lnTo>
                  <a:pt x="137414" y="0"/>
                </a:lnTo>
                <a:close/>
              </a:path>
            </a:pathLst>
          </a:custGeom>
          <a:gradFill>
            <a:gsLst>
              <a:gs pos="0">
                <a:srgbClr val="421F78"/>
              </a:gs>
              <a:gs pos="75000">
                <a:srgbClr val="3B1C6B"/>
              </a:gs>
              <a:gs pos="100000">
                <a:srgbClr val="33185E"/>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750894" y="-522769"/>
            <a:ext cx="13693431" cy="7983101"/>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7337D4"/>
              </a:gs>
              <a:gs pos="100000">
                <a:srgbClr val="4A2287"/>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93540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3"/>
        <p:cNvGrpSpPr/>
        <p:nvPr/>
      </p:nvGrpSpPr>
      <p:grpSpPr>
        <a:xfrm>
          <a:off x="0" y="0"/>
          <a:ext cx="0" cy="0"/>
          <a:chOff x="0" y="0"/>
          <a:chExt cx="0" cy="0"/>
        </a:xfrm>
      </p:grpSpPr>
      <p:sp>
        <p:nvSpPr>
          <p:cNvPr id="84" name="Google Shape;84;p9"/>
          <p:cNvSpPr/>
          <p:nvPr/>
        </p:nvSpPr>
        <p:spPr>
          <a:xfrm rot="10800000" flipH="1">
            <a:off x="-44" y="51"/>
            <a:ext cx="12192000" cy="6858000"/>
          </a:xfrm>
          <a:prstGeom prst="rect">
            <a:avLst/>
          </a:prstGeom>
          <a:gradFill>
            <a:gsLst>
              <a:gs pos="0">
                <a:srgbClr val="2A144C"/>
              </a:gs>
              <a:gs pos="74000">
                <a:srgbClr val="160B27"/>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85" name="Google Shape;85;p9"/>
          <p:cNvCxnSpPr/>
          <p:nvPr/>
        </p:nvCxnSpPr>
        <p:spPr>
          <a:xfrm>
            <a:off x="8536832" y="-327933"/>
            <a:ext cx="0" cy="7350400"/>
          </a:xfrm>
          <a:prstGeom prst="straightConnector1">
            <a:avLst/>
          </a:prstGeom>
          <a:noFill/>
          <a:ln w="19050" cap="flat" cmpd="sng">
            <a:solidFill>
              <a:schemeClr val="accent2"/>
            </a:solidFill>
            <a:prstDash val="solid"/>
            <a:round/>
            <a:headEnd type="none" w="med" len="med"/>
            <a:tailEnd type="none" w="med" len="med"/>
          </a:ln>
        </p:spPr>
      </p:cxnSp>
      <p:sp>
        <p:nvSpPr>
          <p:cNvPr id="86" name="Google Shape;86;p9"/>
          <p:cNvSpPr/>
          <p:nvPr/>
        </p:nvSpPr>
        <p:spPr>
          <a:xfrm flipH="1">
            <a:off x="6277960" y="-122600"/>
            <a:ext cx="5914005" cy="2281163"/>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2A144C"/>
              </a:gs>
              <a:gs pos="74000">
                <a:srgbClr val="160B27"/>
              </a:gs>
              <a:gs pos="100000">
                <a:srgbClr val="010101"/>
              </a:gs>
            </a:gsLst>
            <a:path path="circle">
              <a:fillToRect l="50000" t="50000" r="50000" b="50000"/>
            </a:path>
            <a:tileRect/>
          </a:gradFill>
          <a:ln>
            <a:noFill/>
          </a:ln>
          <a:effectLst>
            <a:outerShdw blurRad="785813" dist="19050" dir="5400000" algn="bl" rotWithShape="0">
              <a:srgbClr val="000000">
                <a:alpha val="9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9"/>
          <p:cNvSpPr/>
          <p:nvPr/>
        </p:nvSpPr>
        <p:spPr>
          <a:xfrm flipH="1">
            <a:off x="-59" y="-85333"/>
            <a:ext cx="12192024" cy="7107800"/>
          </a:xfrm>
          <a:custGeom>
            <a:avLst/>
            <a:gdLst/>
            <a:ahLst/>
            <a:cxnLst/>
            <a:rect l="l" t="t" r="r" b="b"/>
            <a:pathLst>
              <a:path w="136948" h="79839" extrusionOk="0">
                <a:moveTo>
                  <a:pt x="15851" y="26968"/>
                </a:moveTo>
                <a:cubicBezTo>
                  <a:pt x="17398" y="26968"/>
                  <a:pt x="18953" y="27740"/>
                  <a:pt x="19852" y="29359"/>
                </a:cubicBezTo>
                <a:cubicBezTo>
                  <a:pt x="21123" y="31707"/>
                  <a:pt x="22201" y="34925"/>
                  <a:pt x="21525" y="38142"/>
                </a:cubicBezTo>
                <a:cubicBezTo>
                  <a:pt x="21077" y="40210"/>
                  <a:pt x="20006" y="41039"/>
                  <a:pt x="18713" y="41039"/>
                </a:cubicBezTo>
                <a:cubicBezTo>
                  <a:pt x="15733" y="41039"/>
                  <a:pt x="11579" y="36631"/>
                  <a:pt x="11197" y="32849"/>
                </a:cubicBezTo>
                <a:cubicBezTo>
                  <a:pt x="11133" y="31916"/>
                  <a:pt x="11197" y="31032"/>
                  <a:pt x="11406" y="30372"/>
                </a:cubicBezTo>
                <a:cubicBezTo>
                  <a:pt x="12038" y="28149"/>
                  <a:pt x="13938" y="26968"/>
                  <a:pt x="15851" y="26968"/>
                </a:cubicBezTo>
                <a:close/>
                <a:moveTo>
                  <a:pt x="80829" y="61008"/>
                </a:moveTo>
                <a:cubicBezTo>
                  <a:pt x="82138" y="61008"/>
                  <a:pt x="83609" y="61108"/>
                  <a:pt x="85261" y="61339"/>
                </a:cubicBezTo>
                <a:cubicBezTo>
                  <a:pt x="97809" y="63286"/>
                  <a:pt x="96055" y="70251"/>
                  <a:pt x="90360" y="71651"/>
                </a:cubicBezTo>
                <a:cubicBezTo>
                  <a:pt x="88846" y="72071"/>
                  <a:pt x="86468" y="72322"/>
                  <a:pt x="83870" y="72322"/>
                </a:cubicBezTo>
                <a:cubicBezTo>
                  <a:pt x="76918" y="72322"/>
                  <a:pt x="68388" y="70525"/>
                  <a:pt x="70590" y="65361"/>
                </a:cubicBezTo>
                <a:cubicBezTo>
                  <a:pt x="70590" y="65361"/>
                  <a:pt x="72203" y="61008"/>
                  <a:pt x="80829" y="61008"/>
                </a:cubicBezTo>
                <a:close/>
                <a:moveTo>
                  <a:pt x="91343" y="2681"/>
                </a:moveTo>
                <a:cubicBezTo>
                  <a:pt x="99198" y="2681"/>
                  <a:pt x="105194" y="16822"/>
                  <a:pt x="106978" y="27621"/>
                </a:cubicBezTo>
                <a:cubicBezTo>
                  <a:pt x="109472" y="42164"/>
                  <a:pt x="131189" y="42228"/>
                  <a:pt x="127296" y="55435"/>
                </a:cubicBezTo>
                <a:cubicBezTo>
                  <a:pt x="125449" y="61701"/>
                  <a:pt x="119365" y="63894"/>
                  <a:pt x="111684" y="63894"/>
                </a:cubicBezTo>
                <a:cubicBezTo>
                  <a:pt x="103175" y="63894"/>
                  <a:pt x="92705" y="61203"/>
                  <a:pt x="83861" y="58379"/>
                </a:cubicBezTo>
                <a:cubicBezTo>
                  <a:pt x="82004" y="57790"/>
                  <a:pt x="80183" y="57527"/>
                  <a:pt x="78396" y="57527"/>
                </a:cubicBezTo>
                <a:cubicBezTo>
                  <a:pt x="64123" y="57527"/>
                  <a:pt x="52045" y="74355"/>
                  <a:pt x="41022" y="76686"/>
                </a:cubicBezTo>
                <a:cubicBezTo>
                  <a:pt x="39607" y="76984"/>
                  <a:pt x="38198" y="77132"/>
                  <a:pt x="36824" y="77132"/>
                </a:cubicBezTo>
                <a:cubicBezTo>
                  <a:pt x="26164" y="77132"/>
                  <a:pt x="17572" y="68217"/>
                  <a:pt x="24340" y="50947"/>
                </a:cubicBezTo>
                <a:cubicBezTo>
                  <a:pt x="32046" y="31370"/>
                  <a:pt x="7916" y="11599"/>
                  <a:pt x="21316" y="9717"/>
                </a:cubicBezTo>
                <a:cubicBezTo>
                  <a:pt x="22590" y="9539"/>
                  <a:pt x="23767" y="9458"/>
                  <a:pt x="24870" y="9458"/>
                </a:cubicBezTo>
                <a:cubicBezTo>
                  <a:pt x="35376" y="9458"/>
                  <a:pt x="39148" y="16825"/>
                  <a:pt x="56385" y="18645"/>
                </a:cubicBezTo>
                <a:cubicBezTo>
                  <a:pt x="57859" y="18801"/>
                  <a:pt x="59260" y="18873"/>
                  <a:pt x="60593" y="18873"/>
                </a:cubicBezTo>
                <a:cubicBezTo>
                  <a:pt x="76411" y="18873"/>
                  <a:pt x="82446" y="8719"/>
                  <a:pt x="82446" y="8719"/>
                </a:cubicBezTo>
                <a:cubicBezTo>
                  <a:pt x="85574" y="4438"/>
                  <a:pt x="88574" y="2681"/>
                  <a:pt x="91343" y="2681"/>
                </a:cubicBezTo>
                <a:close/>
                <a:moveTo>
                  <a:pt x="1" y="0"/>
                </a:moveTo>
                <a:lnTo>
                  <a:pt x="1" y="79839"/>
                </a:lnTo>
                <a:lnTo>
                  <a:pt x="136948" y="79839"/>
                </a:lnTo>
                <a:lnTo>
                  <a:pt x="136948" y="0"/>
                </a:lnTo>
                <a:close/>
              </a:path>
            </a:pathLst>
          </a:custGeom>
          <a:gradFill>
            <a:gsLst>
              <a:gs pos="0">
                <a:srgbClr val="33185E"/>
              </a:gs>
              <a:gs pos="48000">
                <a:srgbClr val="2F1655"/>
              </a:gs>
              <a:gs pos="100000">
                <a:srgbClr val="2A144C"/>
              </a:gs>
            </a:gsLst>
            <a:path path="circle">
              <a:fillToRect l="50000" t="50000" r="50000" b="50000"/>
            </a:path>
            <a:tileRect/>
          </a:gradFill>
          <a:ln>
            <a:noFill/>
          </a:ln>
          <a:effectLst>
            <a:outerShdw blurRad="457200" dist="9525" dir="11040000" algn="bl" rotWithShape="0">
              <a:srgbClr val="000000">
                <a:alpha val="9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9"/>
          <p:cNvSpPr txBox="1">
            <a:spLocks noGrp="1"/>
          </p:cNvSpPr>
          <p:nvPr>
            <p:ph type="ctrTitle"/>
          </p:nvPr>
        </p:nvSpPr>
        <p:spPr>
          <a:xfrm flipH="1">
            <a:off x="2683467" y="2467251"/>
            <a:ext cx="5598400" cy="87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4800"/>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endParaRPr/>
          </a:p>
        </p:txBody>
      </p:sp>
      <p:sp>
        <p:nvSpPr>
          <p:cNvPr id="89" name="Google Shape;89;p9"/>
          <p:cNvSpPr txBox="1">
            <a:spLocks noGrp="1"/>
          </p:cNvSpPr>
          <p:nvPr>
            <p:ph type="subTitle" idx="1"/>
          </p:nvPr>
        </p:nvSpPr>
        <p:spPr>
          <a:xfrm flipH="1">
            <a:off x="4021069" y="3256817"/>
            <a:ext cx="4260800" cy="79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400"/>
              <a:buNone/>
              <a:defRPr sz="1867"/>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
        <p:nvSpPr>
          <p:cNvPr id="90" name="Google Shape;90;p9"/>
          <p:cNvSpPr/>
          <p:nvPr/>
        </p:nvSpPr>
        <p:spPr>
          <a:xfrm rot="10800000" flipH="1">
            <a:off x="6368904" y="-122564"/>
            <a:ext cx="5823152" cy="282486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7337D4"/>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9"/>
          <p:cNvSpPr/>
          <p:nvPr/>
        </p:nvSpPr>
        <p:spPr>
          <a:xfrm flipH="1">
            <a:off x="135" y="3068668"/>
            <a:ext cx="6277731" cy="3812504"/>
          </a:xfrm>
          <a:custGeom>
            <a:avLst/>
            <a:gdLst/>
            <a:ahLst/>
            <a:cxnLst/>
            <a:rect l="l" t="t" r="r" b="b"/>
            <a:pathLst>
              <a:path w="73398" h="44582" extrusionOk="0">
                <a:moveTo>
                  <a:pt x="69659" y="17597"/>
                </a:moveTo>
                <a:cubicBezTo>
                  <a:pt x="69848" y="17597"/>
                  <a:pt x="70047" y="17647"/>
                  <a:pt x="70261" y="17754"/>
                </a:cubicBezTo>
                <a:cubicBezTo>
                  <a:pt x="73398" y="19378"/>
                  <a:pt x="69673" y="36293"/>
                  <a:pt x="58584" y="38617"/>
                </a:cubicBezTo>
                <a:cubicBezTo>
                  <a:pt x="58063" y="38720"/>
                  <a:pt x="57569" y="38768"/>
                  <a:pt x="57102" y="38768"/>
                </a:cubicBezTo>
                <a:cubicBezTo>
                  <a:pt x="50563" y="38768"/>
                  <a:pt x="49504" y="29236"/>
                  <a:pt x="59620" y="25315"/>
                </a:cubicBezTo>
                <a:cubicBezTo>
                  <a:pt x="66746" y="22566"/>
                  <a:pt x="67766" y="17597"/>
                  <a:pt x="69659" y="17597"/>
                </a:cubicBezTo>
                <a:close/>
                <a:moveTo>
                  <a:pt x="12580" y="20660"/>
                </a:moveTo>
                <a:cubicBezTo>
                  <a:pt x="12624" y="20660"/>
                  <a:pt x="12669" y="20662"/>
                  <a:pt x="12714" y="20667"/>
                </a:cubicBezTo>
                <a:cubicBezTo>
                  <a:pt x="16802" y="21003"/>
                  <a:pt x="12154" y="28480"/>
                  <a:pt x="19379" y="31616"/>
                </a:cubicBezTo>
                <a:cubicBezTo>
                  <a:pt x="24103" y="33781"/>
                  <a:pt x="23228" y="39082"/>
                  <a:pt x="19545" y="39082"/>
                </a:cubicBezTo>
                <a:cubicBezTo>
                  <a:pt x="19036" y="39082"/>
                  <a:pt x="18474" y="38981"/>
                  <a:pt x="17866" y="38757"/>
                </a:cubicBezTo>
                <a:cubicBezTo>
                  <a:pt x="8184" y="35161"/>
                  <a:pt x="8968" y="20660"/>
                  <a:pt x="12580" y="20660"/>
                </a:cubicBezTo>
                <a:close/>
                <a:moveTo>
                  <a:pt x="73398" y="0"/>
                </a:moveTo>
                <a:cubicBezTo>
                  <a:pt x="70821" y="22291"/>
                  <a:pt x="57772" y="12602"/>
                  <a:pt x="50519" y="27416"/>
                </a:cubicBezTo>
                <a:cubicBezTo>
                  <a:pt x="47442" y="33912"/>
                  <a:pt x="43563" y="36878"/>
                  <a:pt x="39499" y="36878"/>
                </a:cubicBezTo>
                <a:cubicBezTo>
                  <a:pt x="34945" y="36878"/>
                  <a:pt x="30159" y="33151"/>
                  <a:pt x="26015" y="26491"/>
                </a:cubicBezTo>
                <a:cubicBezTo>
                  <a:pt x="22401" y="20765"/>
                  <a:pt x="17911" y="17916"/>
                  <a:pt x="14315" y="17916"/>
                </a:cubicBezTo>
                <a:cubicBezTo>
                  <a:pt x="10139" y="17916"/>
                  <a:pt x="7169" y="21759"/>
                  <a:pt x="8177" y="29404"/>
                </a:cubicBezTo>
                <a:cubicBezTo>
                  <a:pt x="10165" y="43770"/>
                  <a:pt x="0" y="44582"/>
                  <a:pt x="0" y="44582"/>
                </a:cubicBezTo>
                <a:lnTo>
                  <a:pt x="73398" y="44582"/>
                </a:lnTo>
                <a:lnTo>
                  <a:pt x="73398" y="0"/>
                </a:lnTo>
                <a:close/>
              </a:path>
            </a:pathLst>
          </a:custGeom>
          <a:gradFill>
            <a:gsLst>
              <a:gs pos="0">
                <a:srgbClr val="5E2CAB"/>
              </a:gs>
              <a:gs pos="100000">
                <a:srgbClr val="4A2287"/>
              </a:gs>
            </a:gsLst>
            <a:path path="circle">
              <a:fillToRect l="50000" t="50000" r="50000" b="50000"/>
            </a:path>
            <a:tileRect/>
          </a:gradFill>
          <a:ln>
            <a:noFill/>
          </a:ln>
          <a:effectLst>
            <a:outerShdw blurRad="657225" dist="180975" algn="bl" rotWithShape="0">
              <a:srgbClr val="000000">
                <a:alpha val="9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9"/>
          <p:cNvSpPr/>
          <p:nvPr/>
        </p:nvSpPr>
        <p:spPr>
          <a:xfrm rot="10800000">
            <a:off x="4983037" y="3218664"/>
            <a:ext cx="7208929" cy="3639336"/>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rgbClr val="7337D4"/>
              </a:gs>
              <a:gs pos="100000">
                <a:srgbClr val="4A2287"/>
              </a:gs>
            </a:gsLst>
            <a:path path="circle">
              <a:fillToRect l="50000" t="50000" r="50000" b="50000"/>
            </a:path>
            <a:tileRect/>
          </a:gradFill>
          <a:ln>
            <a:noFill/>
          </a:ln>
          <a:effectLst>
            <a:outerShdw blurRad="614363" dist="123825" dir="5400000" algn="bl" rotWithShape="0">
              <a:srgbClr val="000000">
                <a:alpha val="81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9"/>
          <p:cNvSpPr txBox="1">
            <a:spLocks noGrp="1"/>
          </p:cNvSpPr>
          <p:nvPr>
            <p:ph type="title" idx="2" hasCustomPrompt="1"/>
          </p:nvPr>
        </p:nvSpPr>
        <p:spPr>
          <a:xfrm>
            <a:off x="8798605" y="2818021"/>
            <a:ext cx="1335200" cy="878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1562820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4"/>
        <p:cNvGrpSpPr/>
        <p:nvPr/>
      </p:nvGrpSpPr>
      <p:grpSpPr>
        <a:xfrm>
          <a:off x="0" y="0"/>
          <a:ext cx="0" cy="0"/>
          <a:chOff x="0" y="0"/>
          <a:chExt cx="0" cy="0"/>
        </a:xfrm>
      </p:grpSpPr>
      <p:sp>
        <p:nvSpPr>
          <p:cNvPr id="95" name="Google Shape;95;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96" name="Google Shape;96;p10"/>
          <p:cNvSpPr txBox="1">
            <a:spLocks noGrp="1"/>
          </p:cNvSpPr>
          <p:nvPr>
            <p:ph type="subTitle" idx="1"/>
          </p:nvPr>
        </p:nvSpPr>
        <p:spPr>
          <a:xfrm flipH="1">
            <a:off x="911767" y="3516317"/>
            <a:ext cx="2890400" cy="18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867">
                <a:solidFill>
                  <a:schemeClr val="dk1"/>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97" name="Google Shape;97;p10"/>
          <p:cNvSpPr txBox="1">
            <a:spLocks noGrp="1"/>
          </p:cNvSpPr>
          <p:nvPr>
            <p:ph type="ctrTitle"/>
          </p:nvPr>
        </p:nvSpPr>
        <p:spPr>
          <a:xfrm>
            <a:off x="912000" y="1443684"/>
            <a:ext cx="3701200" cy="207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3430110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20000"/>
            <a:lum/>
          </a:blip>
          <a:srcRect/>
          <a:stretch>
            <a:fillRect t="-13000" b="-13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a:effectLst>
            <a:outerShdw blurRad="214313" dist="95250" dir="4200000" algn="bl" rotWithShape="0">
              <a:srgbClr val="000000">
                <a:alpha val="84000"/>
              </a:srgbClr>
            </a:outerShdw>
          </a:effectLst>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Unica One"/>
              <a:buNone/>
              <a:defRPr sz="2800">
                <a:solidFill>
                  <a:schemeClr val="accent2"/>
                </a:solidFill>
                <a:latin typeface="Unica One"/>
                <a:ea typeface="Unica One"/>
                <a:cs typeface="Unica One"/>
                <a:sym typeface="Unica One"/>
              </a:defRPr>
            </a:lvl1pPr>
            <a:lvl2pPr lvl="1" rtl="0">
              <a:spcBef>
                <a:spcPts val="0"/>
              </a:spcBef>
              <a:spcAft>
                <a:spcPts val="0"/>
              </a:spcAft>
              <a:buClr>
                <a:schemeClr val="accent2"/>
              </a:buClr>
              <a:buSzPts val="2800"/>
              <a:buNone/>
              <a:defRPr sz="2800">
                <a:solidFill>
                  <a:schemeClr val="accent2"/>
                </a:solidFill>
              </a:defRPr>
            </a:lvl2pPr>
            <a:lvl3pPr lvl="2" rtl="0">
              <a:spcBef>
                <a:spcPts val="0"/>
              </a:spcBef>
              <a:spcAft>
                <a:spcPts val="0"/>
              </a:spcAft>
              <a:buClr>
                <a:schemeClr val="accent2"/>
              </a:buClr>
              <a:buSzPts val="2800"/>
              <a:buNone/>
              <a:defRPr sz="2800">
                <a:solidFill>
                  <a:schemeClr val="accent2"/>
                </a:solidFill>
              </a:defRPr>
            </a:lvl3pPr>
            <a:lvl4pPr lvl="3" rtl="0">
              <a:spcBef>
                <a:spcPts val="0"/>
              </a:spcBef>
              <a:spcAft>
                <a:spcPts val="0"/>
              </a:spcAft>
              <a:buClr>
                <a:schemeClr val="accent2"/>
              </a:buClr>
              <a:buSzPts val="2800"/>
              <a:buNone/>
              <a:defRPr sz="2800">
                <a:solidFill>
                  <a:schemeClr val="accent2"/>
                </a:solidFill>
              </a:defRPr>
            </a:lvl4pPr>
            <a:lvl5pPr lvl="4" rtl="0">
              <a:spcBef>
                <a:spcPts val="0"/>
              </a:spcBef>
              <a:spcAft>
                <a:spcPts val="0"/>
              </a:spcAft>
              <a:buClr>
                <a:schemeClr val="accent2"/>
              </a:buClr>
              <a:buSzPts val="2800"/>
              <a:buNone/>
              <a:defRPr sz="2800">
                <a:solidFill>
                  <a:schemeClr val="accent2"/>
                </a:solidFill>
              </a:defRPr>
            </a:lvl5pPr>
            <a:lvl6pPr lvl="5" rtl="0">
              <a:spcBef>
                <a:spcPts val="0"/>
              </a:spcBef>
              <a:spcAft>
                <a:spcPts val="0"/>
              </a:spcAft>
              <a:buClr>
                <a:schemeClr val="accent2"/>
              </a:buClr>
              <a:buSzPts val="2800"/>
              <a:buNone/>
              <a:defRPr sz="2800">
                <a:solidFill>
                  <a:schemeClr val="accent2"/>
                </a:solidFill>
              </a:defRPr>
            </a:lvl6pPr>
            <a:lvl7pPr lvl="6" rtl="0">
              <a:spcBef>
                <a:spcPts val="0"/>
              </a:spcBef>
              <a:spcAft>
                <a:spcPts val="0"/>
              </a:spcAft>
              <a:buClr>
                <a:schemeClr val="accent2"/>
              </a:buClr>
              <a:buSzPts val="2800"/>
              <a:buNone/>
              <a:defRPr sz="2800">
                <a:solidFill>
                  <a:schemeClr val="accent2"/>
                </a:solidFill>
              </a:defRPr>
            </a:lvl7pPr>
            <a:lvl8pPr lvl="7" rtl="0">
              <a:spcBef>
                <a:spcPts val="0"/>
              </a:spcBef>
              <a:spcAft>
                <a:spcPts val="0"/>
              </a:spcAft>
              <a:buClr>
                <a:schemeClr val="accent2"/>
              </a:buClr>
              <a:buSzPts val="2800"/>
              <a:buNone/>
              <a:defRPr sz="2800">
                <a:solidFill>
                  <a:schemeClr val="accent2"/>
                </a:solidFill>
              </a:defRPr>
            </a:lvl8pPr>
            <a:lvl9pPr lvl="8" rtl="0">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a:effectLst>
            <a:outerShdw blurRad="214313" dist="95250" dir="4200000" algn="bl" rotWithShape="0">
              <a:srgbClr val="000000">
                <a:alpha val="84000"/>
              </a:srgbClr>
            </a:outerShdw>
          </a:effectLst>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2"/>
              </a:buClr>
              <a:buSzPts val="1800"/>
              <a:buFont typeface="Scope One"/>
              <a:buChar char="●"/>
              <a:defRPr sz="1800">
                <a:solidFill>
                  <a:schemeClr val="accent2"/>
                </a:solidFill>
                <a:latin typeface="Scope One"/>
                <a:ea typeface="Scope One"/>
                <a:cs typeface="Scope One"/>
                <a:sym typeface="Scope One"/>
              </a:defRPr>
            </a:lvl1pPr>
            <a:lvl2pPr marL="914400" lvl="1"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2pPr>
            <a:lvl3pPr marL="1371600" lvl="2"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3pPr>
            <a:lvl4pPr marL="1828800" lvl="3"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4pPr>
            <a:lvl5pPr marL="2286000" lvl="4"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5pPr>
            <a:lvl6pPr marL="2743200" lvl="5"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6pPr>
            <a:lvl7pPr marL="3200400" lvl="6"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7pPr>
            <a:lvl8pPr marL="3657600" lvl="7" indent="-317500" rtl="0">
              <a:lnSpc>
                <a:spcPct val="115000"/>
              </a:lnSpc>
              <a:spcBef>
                <a:spcPts val="1600"/>
              </a:spcBef>
              <a:spcAft>
                <a:spcPts val="0"/>
              </a:spcAft>
              <a:buClr>
                <a:schemeClr val="accent2"/>
              </a:buClr>
              <a:buSzPts val="1400"/>
              <a:buFont typeface="Scope One"/>
              <a:buChar char="○"/>
              <a:defRPr>
                <a:solidFill>
                  <a:schemeClr val="accent2"/>
                </a:solidFill>
                <a:latin typeface="Scope One"/>
                <a:ea typeface="Scope One"/>
                <a:cs typeface="Scope One"/>
                <a:sym typeface="Scope One"/>
              </a:defRPr>
            </a:lvl8pPr>
            <a:lvl9pPr marL="4114800" lvl="8" indent="-317500" rtl="0">
              <a:lnSpc>
                <a:spcPct val="115000"/>
              </a:lnSpc>
              <a:spcBef>
                <a:spcPts val="1600"/>
              </a:spcBef>
              <a:spcAft>
                <a:spcPts val="1600"/>
              </a:spcAft>
              <a:buClr>
                <a:schemeClr val="accent2"/>
              </a:buClr>
              <a:buSzPts val="1400"/>
              <a:buFont typeface="Scope One"/>
              <a:buChar char="■"/>
              <a:defRPr>
                <a:solidFill>
                  <a:schemeClr val="accent2"/>
                </a:solidFill>
                <a:latin typeface="Scope One"/>
                <a:ea typeface="Scope One"/>
                <a:cs typeface="Scope One"/>
                <a:sym typeface="Scope One"/>
              </a:defRPr>
            </a:lvl9pPr>
          </a:lstStyle>
          <a:p>
            <a:endParaRPr/>
          </a:p>
        </p:txBody>
      </p:sp>
    </p:spTree>
    <p:extLst>
      <p:ext uri="{BB962C8B-B14F-4D97-AF65-F5344CB8AC3E}">
        <p14:creationId xmlns:p14="http://schemas.microsoft.com/office/powerpoint/2010/main" val="67350255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54" r:id="rId46"/>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jp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png"/><Relationship Id="rId7" Type="http://schemas.openxmlformats.org/officeDocument/2006/relationships/image" Target="../media/image40.jp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3.png"/><Relationship Id="rId7" Type="http://schemas.openxmlformats.org/officeDocument/2006/relationships/customXml" Target="../ink/ink2.xml"/><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4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6.xml"/><Relationship Id="rId5" Type="http://schemas.openxmlformats.org/officeDocument/2006/relationships/image" Target="../media/image15.tif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6.xml"/><Relationship Id="rId5" Type="http://schemas.openxmlformats.org/officeDocument/2006/relationships/image" Target="../media/image16.tif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3185E"/>
            </a:gs>
            <a:gs pos="48000">
              <a:srgbClr val="2F1655"/>
            </a:gs>
            <a:gs pos="100000">
              <a:srgbClr val="2A144C"/>
            </a:gs>
          </a:gsLst>
          <a:path path="circle">
            <a:fillToRect l="50000" t="50000" r="50000" b="50000"/>
          </a:path>
        </a:gradFill>
        <a:effectLst/>
      </p:bgPr>
    </p:bg>
    <p:spTree>
      <p:nvGrpSpPr>
        <p:cNvPr id="1" name="Shape 541"/>
        <p:cNvGrpSpPr/>
        <p:nvPr/>
      </p:nvGrpSpPr>
      <p:grpSpPr>
        <a:xfrm>
          <a:off x="0" y="0"/>
          <a:ext cx="0" cy="0"/>
          <a:chOff x="0" y="0"/>
          <a:chExt cx="0" cy="0"/>
        </a:xfrm>
      </p:grpSpPr>
      <p:sp>
        <p:nvSpPr>
          <p:cNvPr id="542" name="Google Shape;542;p59"/>
          <p:cNvSpPr txBox="1">
            <a:spLocks noGrp="1"/>
          </p:cNvSpPr>
          <p:nvPr>
            <p:ph type="ctrTitle"/>
          </p:nvPr>
        </p:nvSpPr>
        <p:spPr>
          <a:xfrm>
            <a:off x="1531633" y="2436147"/>
            <a:ext cx="5474730" cy="1227200"/>
          </a:xfrm>
          <a:prstGeom prst="rect">
            <a:avLst/>
          </a:prstGeom>
        </p:spPr>
        <p:txBody>
          <a:bodyPr spcFirstLastPara="1" wrap="square" lIns="121900" tIns="121900" rIns="121900" bIns="121900" anchor="ctr" anchorCtr="0">
            <a:noAutofit/>
          </a:bodyPr>
          <a:lstStyle/>
          <a:p>
            <a:r>
              <a:rPr lang="de-DE" noProof="0" dirty="0" err="1">
                <a:latin typeface="Patrick Hand" panose="00000500000000000000" pitchFamily="2" charset="0"/>
              </a:rPr>
              <a:t>EliteGärtner</a:t>
            </a:r>
            <a:r>
              <a:rPr lang="de-DE" noProof="0" dirty="0">
                <a:latin typeface="Patrick Hand" panose="00000500000000000000" pitchFamily="2" charset="0"/>
              </a:rPr>
              <a:t>.</a:t>
            </a:r>
          </a:p>
        </p:txBody>
      </p:sp>
      <p:sp>
        <p:nvSpPr>
          <p:cNvPr id="543" name="Google Shape;543;p59"/>
          <p:cNvSpPr txBox="1">
            <a:spLocks noGrp="1"/>
          </p:cNvSpPr>
          <p:nvPr>
            <p:ph type="subTitle" idx="1"/>
          </p:nvPr>
        </p:nvSpPr>
        <p:spPr>
          <a:xfrm>
            <a:off x="1531633" y="3503000"/>
            <a:ext cx="5474730" cy="1227200"/>
          </a:xfrm>
          <a:prstGeom prst="rect">
            <a:avLst/>
          </a:prstGeom>
        </p:spPr>
        <p:txBody>
          <a:bodyPr spcFirstLastPara="1" wrap="square" lIns="121900" tIns="121900" rIns="121900" bIns="121900" anchor="t" anchorCtr="0">
            <a:noAutofit/>
          </a:bodyPr>
          <a:lstStyle/>
          <a:p>
            <a:pPr marL="0" indent="0">
              <a:buNone/>
            </a:pPr>
            <a:r>
              <a:rPr lang="de-DE" sz="2800" noProof="0" dirty="0">
                <a:latin typeface="Patrick Hand" panose="00000500000000000000" pitchFamily="2" charset="0"/>
              </a:rPr>
              <a:t>Entwickelt von Aleks, Jonas und Nicolas</a:t>
            </a:r>
          </a:p>
          <a:p>
            <a:pPr marL="0" indent="0">
              <a:buNone/>
            </a:pPr>
            <a:endParaRPr lang="de-DE" sz="2800" noProof="0" dirty="0">
              <a:latin typeface="Patrick Hand" panose="00000500000000000000" pitchFamily="2" charset="0"/>
            </a:endParaRPr>
          </a:p>
        </p:txBody>
      </p:sp>
      <p:pic>
        <p:nvPicPr>
          <p:cNvPr id="3" name="Picture 2">
            <a:extLst>
              <a:ext uri="{FF2B5EF4-FFF2-40B4-BE49-F238E27FC236}">
                <a16:creationId xmlns:a16="http://schemas.microsoft.com/office/drawing/2014/main" id="{D05D6CB4-F23A-4308-BDF7-9981483CB453}"/>
              </a:ext>
            </a:extLst>
          </p:cNvPr>
          <p:cNvPicPr>
            <a:picLocks noChangeAspect="1"/>
          </p:cNvPicPr>
          <p:nvPr/>
        </p:nvPicPr>
        <p:blipFill>
          <a:blip r:embed="rId3"/>
          <a:stretch>
            <a:fillRect/>
          </a:stretch>
        </p:blipFill>
        <p:spPr>
          <a:xfrm>
            <a:off x="7086277" y="1259114"/>
            <a:ext cx="4339772" cy="4339772"/>
          </a:xfrm>
          <a:prstGeom prst="rect">
            <a:avLst/>
          </a:prstGeom>
        </p:spPr>
      </p:pic>
      <p:pic>
        <p:nvPicPr>
          <p:cNvPr id="7" name="Picture 6">
            <a:extLst>
              <a:ext uri="{FF2B5EF4-FFF2-40B4-BE49-F238E27FC236}">
                <a16:creationId xmlns:a16="http://schemas.microsoft.com/office/drawing/2014/main" id="{C2C29225-DA13-2144-9050-923027F38DBC}"/>
              </a:ext>
            </a:extLst>
          </p:cNvPr>
          <p:cNvPicPr>
            <a:picLocks noChangeAspect="1"/>
          </p:cNvPicPr>
          <p:nvPr/>
        </p:nvPicPr>
        <p:blipFill>
          <a:blip r:embed="rId4"/>
          <a:stretch>
            <a:fillRect/>
          </a:stretch>
        </p:blipFill>
        <p:spPr>
          <a:xfrm>
            <a:off x="0" y="5673401"/>
            <a:ext cx="1113064" cy="11130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1000"/>
                                        <p:tgtEl>
                                          <p:spTgt spid="542"/>
                                        </p:tgtEl>
                                      </p:cBhvr>
                                    </p:animEffect>
                                  </p:childTnLst>
                                </p:cTn>
                              </p:par>
                              <p:par>
                                <p:cTn id="8" presetID="10" presetClass="entr" presetSubtype="0" fill="hold" nodeType="withEffect">
                                  <p:stCondLst>
                                    <p:cond delay="0"/>
                                  </p:stCondLst>
                                  <p:childTnLst>
                                    <p:set>
                                      <p:cBhvr>
                                        <p:cTn id="9" dur="1" fill="hold">
                                          <p:stCondLst>
                                            <p:cond delay="0"/>
                                          </p:stCondLst>
                                        </p:cTn>
                                        <p:tgtEl>
                                          <p:spTgt spid="543"/>
                                        </p:tgtEl>
                                        <p:attrNameLst>
                                          <p:attrName>style.visibility</p:attrName>
                                        </p:attrNameLst>
                                      </p:cBhvr>
                                      <p:to>
                                        <p:strVal val="visible"/>
                                      </p:to>
                                    </p:set>
                                    <p:animEffect transition="in" filter="fade">
                                      <p:cBhvr>
                                        <p:cTn id="10" dur="10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7FFF979E-1AAB-16E5-0BEA-F52031814FAF}"/>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4D4E1B9B-8998-359A-74A4-E3AE032A3FA6}"/>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CD5C7851-EF2E-3CAE-D81D-EF3F4887007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F6646A71-581A-0E1F-ED7E-14826BB54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E9CF476B-C577-F867-EA3A-D90AC96D9711}"/>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AFF55E72-3A5B-29EC-F74F-63CF2694510B}"/>
              </a:ext>
            </a:extLst>
          </p:cNvPr>
          <p:cNvSpPr txBox="1">
            <a:spLocks/>
          </p:cNvSpPr>
          <p:nvPr/>
        </p:nvSpPr>
        <p:spPr>
          <a:xfrm>
            <a:off x="3887755" y="2826965"/>
            <a:ext cx="5884506"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Data Management</a:t>
            </a:r>
          </a:p>
        </p:txBody>
      </p:sp>
    </p:spTree>
    <p:extLst>
      <p:ext uri="{BB962C8B-B14F-4D97-AF65-F5344CB8AC3E}">
        <p14:creationId xmlns:p14="http://schemas.microsoft.com/office/powerpoint/2010/main" val="54585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20021-EE77-121E-2E6D-5EFE6552A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5E56C-365D-BD32-5B26-9C3E40C4D439}"/>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a:t>
            </a:r>
          </a:p>
        </p:txBody>
      </p:sp>
      <p:grpSp>
        <p:nvGrpSpPr>
          <p:cNvPr id="7" name="Group 6">
            <a:extLst>
              <a:ext uri="{FF2B5EF4-FFF2-40B4-BE49-F238E27FC236}">
                <a16:creationId xmlns:a16="http://schemas.microsoft.com/office/drawing/2014/main" id="{5A9EB920-6CAD-5464-62CB-6E68AAAD096F}"/>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0BB79666-5AEB-BA71-5201-601A9CAC24E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574A6A85-3C15-542F-D228-4363744B8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F33C1048-75E5-E38C-E75E-9C7B2D99D989}"/>
              </a:ext>
            </a:extLst>
          </p:cNvPr>
          <p:cNvPicPr>
            <a:picLocks noChangeAspect="1"/>
          </p:cNvPicPr>
          <p:nvPr/>
        </p:nvPicPr>
        <p:blipFill>
          <a:blip r:embed="rId3"/>
          <a:stretch>
            <a:fillRect/>
          </a:stretch>
        </p:blipFill>
        <p:spPr>
          <a:xfrm>
            <a:off x="174304" y="5660961"/>
            <a:ext cx="1113064" cy="1113064"/>
          </a:xfrm>
          <a:prstGeom prst="rect">
            <a:avLst/>
          </a:prstGeom>
        </p:spPr>
      </p:pic>
      <p:sp>
        <p:nvSpPr>
          <p:cNvPr id="5" name="TextBox 4">
            <a:extLst>
              <a:ext uri="{FF2B5EF4-FFF2-40B4-BE49-F238E27FC236}">
                <a16:creationId xmlns:a16="http://schemas.microsoft.com/office/drawing/2014/main" id="{979499F8-75C7-38F2-71B1-41C2C9B30209}"/>
              </a:ext>
            </a:extLst>
          </p:cNvPr>
          <p:cNvSpPr txBox="1"/>
          <p:nvPr/>
        </p:nvSpPr>
        <p:spPr>
          <a:xfrm>
            <a:off x="1349829" y="1674673"/>
            <a:ext cx="8049443" cy="60939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Große Schwierigkeiten beim Einstieg, da die Anforderungen an unsere Datenbank hoch waren (Keine Redundanzen!)</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Meine persönliche Lösung:</a:t>
            </a:r>
          </a:p>
          <a:p>
            <a:pPr marL="742950" lvl="1"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Statt Code First (</a:t>
            </a:r>
            <a:r>
              <a:rPr lang="de-DE" sz="2800" noProof="0" dirty="0" err="1">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DbContext</a:t>
            </a: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 -&gt; EF erstellt Datenbank</a:t>
            </a:r>
          </a:p>
          <a:p>
            <a:pPr marL="742950" lvl="1"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Relational Model First -&gt; EF erstellt </a:t>
            </a:r>
            <a:r>
              <a:rPr lang="de-DE" sz="2800" noProof="0" dirty="0" err="1">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DbContext</a:t>
            </a:r>
            <a:endParaRPr lang="de-DE" sz="28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spTree>
    <p:extLst>
      <p:ext uri="{BB962C8B-B14F-4D97-AF65-F5344CB8AC3E}">
        <p14:creationId xmlns:p14="http://schemas.microsoft.com/office/powerpoint/2010/main" val="46864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9D785-D7A7-493A-9DD6-7BFD08117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B8ECA-8CEC-0B7F-C808-29EC3D233AAB}"/>
              </a:ext>
            </a:extLst>
          </p:cNvPr>
          <p:cNvSpPr>
            <a:spLocks noGrp="1"/>
          </p:cNvSpPr>
          <p:nvPr>
            <p:ph type="ctrTitle"/>
          </p:nvPr>
        </p:nvSpPr>
        <p:spPr>
          <a:xfrm>
            <a:off x="1474237" y="109309"/>
            <a:ext cx="9144000" cy="1096445"/>
          </a:xfrm>
        </p:spPr>
        <p:txBody>
          <a:bodyPr>
            <a:normAutofit fontScale="90000"/>
          </a:bodyPr>
          <a:lstStyle/>
          <a:p>
            <a:r>
              <a:rPr lang="de-DE" sz="5400" b="1" noProof="0" dirty="0" err="1">
                <a:solidFill>
                  <a:srgbClr val="000000"/>
                </a:solidFill>
                <a:latin typeface="Patrick Hand" panose="00000500000000000000" pitchFamily="2" charset="0"/>
              </a:rPr>
              <a:t>Shoutout</a:t>
            </a:r>
            <a:r>
              <a:rPr lang="de-DE" sz="5400" b="1" noProof="0" dirty="0">
                <a:solidFill>
                  <a:srgbClr val="000000"/>
                </a:solidFill>
                <a:latin typeface="Patrick Hand" panose="00000500000000000000" pitchFamily="2" charset="0"/>
              </a:rPr>
              <a:t> an unseren Datenbank-King</a:t>
            </a:r>
          </a:p>
        </p:txBody>
      </p:sp>
      <p:grpSp>
        <p:nvGrpSpPr>
          <p:cNvPr id="7" name="Group 6">
            <a:extLst>
              <a:ext uri="{FF2B5EF4-FFF2-40B4-BE49-F238E27FC236}">
                <a16:creationId xmlns:a16="http://schemas.microsoft.com/office/drawing/2014/main" id="{18C48752-960A-412A-2A23-A0665ED24D1C}"/>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F2A6E755-AE70-D558-7342-7E545A06247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B7AC3B74-9AD1-1D73-7AD8-A91545B15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79812B33-742E-9333-D625-F0C328B7CAAC}"/>
              </a:ext>
            </a:extLst>
          </p:cNvPr>
          <p:cNvPicPr>
            <a:picLocks noChangeAspect="1"/>
          </p:cNvPicPr>
          <p:nvPr/>
        </p:nvPicPr>
        <p:blipFill>
          <a:blip r:embed="rId3"/>
          <a:stretch>
            <a:fillRect/>
          </a:stretch>
        </p:blipFill>
        <p:spPr>
          <a:xfrm>
            <a:off x="174304" y="5660961"/>
            <a:ext cx="1113064" cy="1113064"/>
          </a:xfrm>
          <a:prstGeom prst="rect">
            <a:avLst/>
          </a:prstGeom>
        </p:spPr>
      </p:pic>
      <p:grpSp>
        <p:nvGrpSpPr>
          <p:cNvPr id="10" name="Group 9">
            <a:extLst>
              <a:ext uri="{FF2B5EF4-FFF2-40B4-BE49-F238E27FC236}">
                <a16:creationId xmlns:a16="http://schemas.microsoft.com/office/drawing/2014/main" id="{E308F6E0-9CC8-B0ED-1501-62E97102AF1D}"/>
              </a:ext>
            </a:extLst>
          </p:cNvPr>
          <p:cNvGrpSpPr/>
          <p:nvPr/>
        </p:nvGrpSpPr>
        <p:grpSpPr>
          <a:xfrm>
            <a:off x="3005892" y="1574976"/>
            <a:ext cx="5209575" cy="4427434"/>
            <a:chOff x="2998687" y="1430693"/>
            <a:chExt cx="5383171" cy="4571717"/>
          </a:xfrm>
        </p:grpSpPr>
        <p:pic>
          <p:nvPicPr>
            <p:cNvPr id="5" name="Picture 4">
              <a:extLst>
                <a:ext uri="{FF2B5EF4-FFF2-40B4-BE49-F238E27FC236}">
                  <a16:creationId xmlns:a16="http://schemas.microsoft.com/office/drawing/2014/main" id="{0DAFAB04-E29D-7F58-EFBF-3555234DA7E0}"/>
                </a:ext>
              </a:extLst>
            </p:cNvPr>
            <p:cNvPicPr>
              <a:picLocks noChangeAspect="1"/>
            </p:cNvPicPr>
            <p:nvPr/>
          </p:nvPicPr>
          <p:blipFill>
            <a:blip r:embed="rId4"/>
            <a:stretch>
              <a:fillRect/>
            </a:stretch>
          </p:blipFill>
          <p:spPr>
            <a:xfrm>
              <a:off x="3810141" y="1430693"/>
              <a:ext cx="4571717" cy="45717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CB06DE74-FD00-A904-EF27-5C96FC602235}"/>
                </a:ext>
              </a:extLst>
            </p:cNvPr>
            <p:cNvSpPr txBox="1"/>
            <p:nvPr/>
          </p:nvSpPr>
          <p:spPr>
            <a:xfrm rot="21218931">
              <a:off x="2998687" y="1446010"/>
              <a:ext cx="3048313" cy="540271"/>
            </a:xfrm>
            <a:prstGeom prst="rect">
              <a:avLst/>
            </a:prstGeom>
            <a:noFill/>
          </p:spPr>
          <p:txBody>
            <a:bodyPr wrap="square" rtlCol="0">
              <a:spAutoFit/>
            </a:bodyPr>
            <a:lstStyle/>
            <a:p>
              <a:pPr lvl="1"/>
              <a:r>
                <a:rPr lang="de-DE" sz="2800" b="1" noProof="0" dirty="0">
                  <a:solidFill>
                    <a:srgbClr val="000000"/>
                  </a:solidFill>
                  <a:latin typeface="Patrick Hand" panose="00000500000000000000" pitchFamily="2" charset="0"/>
                </a:rPr>
                <a:t>#</a:t>
              </a:r>
              <a:r>
                <a:rPr lang="de-DE" sz="2800" b="1" noProof="0" dirty="0" err="1">
                  <a:solidFill>
                    <a:srgbClr val="000000"/>
                  </a:solidFill>
                  <a:latin typeface="Patrick Hand" panose="00000500000000000000" pitchFamily="2" charset="0"/>
                </a:rPr>
                <a:t>DatenbankKing</a:t>
              </a:r>
              <a:r>
                <a:rPr lang="de-DE" sz="2800" b="1" noProof="0" dirty="0">
                  <a:solidFill>
                    <a:srgbClr val="000000"/>
                  </a:solidFill>
                  <a:latin typeface="Patrick Hand" panose="00000500000000000000" pitchFamily="2" charset="0"/>
                </a:rPr>
                <a:t>*</a:t>
              </a:r>
            </a:p>
          </p:txBody>
        </p:sp>
      </p:grpSp>
      <p:sp>
        <p:nvSpPr>
          <p:cNvPr id="12" name="TextBox 11">
            <a:extLst>
              <a:ext uri="{FF2B5EF4-FFF2-40B4-BE49-F238E27FC236}">
                <a16:creationId xmlns:a16="http://schemas.microsoft.com/office/drawing/2014/main" id="{55F93867-EDB1-D63C-87F8-E3B29DCA67FF}"/>
              </a:ext>
            </a:extLst>
          </p:cNvPr>
          <p:cNvSpPr txBox="1"/>
          <p:nvPr/>
        </p:nvSpPr>
        <p:spPr>
          <a:xfrm>
            <a:off x="7708475" y="6217493"/>
            <a:ext cx="6502892" cy="3508653"/>
          </a:xfrm>
          <a:prstGeom prst="rect">
            <a:avLst/>
          </a:prstGeom>
          <a:noFill/>
        </p:spPr>
        <p:txBody>
          <a:bodyPr wrap="square">
            <a:spAutoFit/>
          </a:bodyPr>
          <a:lstStyle/>
          <a:p>
            <a:pPr>
              <a:lnSpc>
                <a:spcPct val="150000"/>
              </a:lnSpc>
            </a:pPr>
            <a:r>
              <a:rPr lang="de-DE" sz="240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rPr>
              <a:t>* Er weiß Bescheid und findet es funny</a:t>
            </a:r>
            <a:endParaRPr lang="de-DE" sz="2400" noProof="0" dirty="0">
              <a:solidFill>
                <a:srgbClr val="000000"/>
              </a:solidFill>
              <a:effectLst>
                <a:outerShdw blurRad="50800" dist="50800" dir="5400000" sx="98000" sy="98000" algn="ctr" rotWithShape="0">
                  <a:srgbClr val="000000">
                    <a:alpha val="28008"/>
                  </a:srgbClr>
                </a:outerShdw>
              </a:effectLst>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spTree>
    <p:extLst>
      <p:ext uri="{BB962C8B-B14F-4D97-AF65-F5344CB8AC3E}">
        <p14:creationId xmlns:p14="http://schemas.microsoft.com/office/powerpoint/2010/main" val="308271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250" fill="hold"/>
                                        <p:tgtEl>
                                          <p:spTgt spid="10"/>
                                        </p:tgtEl>
                                        <p:attrNameLst>
                                          <p:attrName>ppt_w</p:attrName>
                                        </p:attrNameLst>
                                      </p:cBhvr>
                                      <p:tavLst>
                                        <p:tav tm="0">
                                          <p:val>
                                            <p:fltVal val="0"/>
                                          </p:val>
                                        </p:tav>
                                        <p:tav tm="100000">
                                          <p:val>
                                            <p:strVal val="#ppt_w"/>
                                          </p:val>
                                        </p:tav>
                                      </p:tavLst>
                                    </p:anim>
                                    <p:anim calcmode="lin" valueType="num">
                                      <p:cBhvr>
                                        <p:cTn id="8" dur="1250" fill="hold"/>
                                        <p:tgtEl>
                                          <p:spTgt spid="10"/>
                                        </p:tgtEl>
                                        <p:attrNameLst>
                                          <p:attrName>ppt_h</p:attrName>
                                        </p:attrNameLst>
                                      </p:cBhvr>
                                      <p:tavLst>
                                        <p:tav tm="0">
                                          <p:val>
                                            <p:fltVal val="0"/>
                                          </p:val>
                                        </p:tav>
                                        <p:tav tm="100000">
                                          <p:val>
                                            <p:strVal val="#ppt_h"/>
                                          </p:val>
                                        </p:tav>
                                      </p:tavLst>
                                    </p:anim>
                                    <p:anim calcmode="lin" valueType="num">
                                      <p:cBhvr>
                                        <p:cTn id="9" dur="1250" fill="hold"/>
                                        <p:tgtEl>
                                          <p:spTgt spid="10"/>
                                        </p:tgtEl>
                                        <p:attrNameLst>
                                          <p:attrName>style.rotation</p:attrName>
                                        </p:attrNameLst>
                                      </p:cBhvr>
                                      <p:tavLst>
                                        <p:tav tm="0">
                                          <p:val>
                                            <p:fltVal val="90"/>
                                          </p:val>
                                        </p:tav>
                                        <p:tav tm="100000">
                                          <p:val>
                                            <p:fltVal val="0"/>
                                          </p:val>
                                        </p:tav>
                                      </p:tavLst>
                                    </p:anim>
                                    <p:animEffect transition="in" filter="fade">
                                      <p:cBhvr>
                                        <p:cTn id="10" dur="1250"/>
                                        <p:tgtEl>
                                          <p:spTgt spid="10"/>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74D38-7192-B954-A948-3DE516EC6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DC3C4-FAF7-42AE-0934-10DF10CCF98C}"/>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ER Modell</a:t>
            </a:r>
          </a:p>
        </p:txBody>
      </p:sp>
      <p:grpSp>
        <p:nvGrpSpPr>
          <p:cNvPr id="7" name="Group 6">
            <a:extLst>
              <a:ext uri="{FF2B5EF4-FFF2-40B4-BE49-F238E27FC236}">
                <a16:creationId xmlns:a16="http://schemas.microsoft.com/office/drawing/2014/main" id="{59C6CD40-30E3-63E5-9C05-A8B2C143069B}"/>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37376D3A-5954-5F69-622E-819655FEABC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E2650DEF-8004-AA73-7DBD-E606A7C18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19059BAD-EF5E-8E93-5E53-48CBB104AA90}"/>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6" name="Picture 5">
            <a:extLst>
              <a:ext uri="{FF2B5EF4-FFF2-40B4-BE49-F238E27FC236}">
                <a16:creationId xmlns:a16="http://schemas.microsoft.com/office/drawing/2014/main" id="{436DBCFE-E0AC-FA37-D8D5-846973DCCDEC}"/>
              </a:ext>
            </a:extLst>
          </p:cNvPr>
          <p:cNvPicPr>
            <a:picLocks noChangeAspect="1"/>
          </p:cNvPicPr>
          <p:nvPr/>
        </p:nvPicPr>
        <p:blipFill>
          <a:blip r:embed="rId4"/>
          <a:stretch>
            <a:fillRect/>
          </a:stretch>
        </p:blipFill>
        <p:spPr>
          <a:xfrm>
            <a:off x="2943030" y="1279755"/>
            <a:ext cx="6305939" cy="5390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891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56DD1-ACFB-69C0-BDD6-6B367C2DC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2F42CE-E8C9-B271-B410-4DFD176AE089}"/>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EF </a:t>
            </a:r>
            <a:r>
              <a:rPr lang="de-DE" sz="5400" b="1" noProof="0" dirty="0" err="1">
                <a:solidFill>
                  <a:srgbClr val="000000"/>
                </a:solidFill>
                <a:latin typeface="Patrick Hand" panose="00000500000000000000" pitchFamily="2" charset="0"/>
              </a:rPr>
              <a:t>Scaffolding</a:t>
            </a:r>
            <a:endParaRPr lang="de-DE" sz="5400" b="1" noProof="0" dirty="0">
              <a:solidFill>
                <a:srgbClr val="000000"/>
              </a:solidFill>
              <a:latin typeface="Patrick Hand" panose="00000500000000000000" pitchFamily="2" charset="0"/>
            </a:endParaRPr>
          </a:p>
        </p:txBody>
      </p:sp>
      <p:grpSp>
        <p:nvGrpSpPr>
          <p:cNvPr id="7" name="Group 6">
            <a:extLst>
              <a:ext uri="{FF2B5EF4-FFF2-40B4-BE49-F238E27FC236}">
                <a16:creationId xmlns:a16="http://schemas.microsoft.com/office/drawing/2014/main" id="{88E52EA4-223C-0E55-C6E4-96888E77A24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2CB4D19D-6526-3DE8-6869-9F51625AEEF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30533912-61AC-151A-5A9C-780E62495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9E85B7A7-D445-4397-20EE-FA7D60D28DC0}"/>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4" name="Picture 13">
            <a:extLst>
              <a:ext uri="{FF2B5EF4-FFF2-40B4-BE49-F238E27FC236}">
                <a16:creationId xmlns:a16="http://schemas.microsoft.com/office/drawing/2014/main" id="{871AC6F2-D9AD-71B1-248F-EA821B5FCC69}"/>
              </a:ext>
            </a:extLst>
          </p:cNvPr>
          <p:cNvPicPr>
            <a:picLocks noChangeAspect="1"/>
          </p:cNvPicPr>
          <p:nvPr/>
        </p:nvPicPr>
        <p:blipFill>
          <a:blip r:embed="rId4"/>
          <a:stretch>
            <a:fillRect/>
          </a:stretch>
        </p:blipFill>
        <p:spPr>
          <a:xfrm>
            <a:off x="1287368" y="1648431"/>
            <a:ext cx="2522994" cy="4874297"/>
          </a:xfrm>
          <a:prstGeom prst="rect">
            <a:avLst/>
          </a:prstGeom>
        </p:spPr>
      </p:pic>
      <p:sp>
        <p:nvSpPr>
          <p:cNvPr id="16" name="TextBox 15">
            <a:extLst>
              <a:ext uri="{FF2B5EF4-FFF2-40B4-BE49-F238E27FC236}">
                <a16:creationId xmlns:a16="http://schemas.microsoft.com/office/drawing/2014/main" id="{1506D05B-4843-C870-DB44-FD6E3566BC1D}"/>
              </a:ext>
            </a:extLst>
          </p:cNvPr>
          <p:cNvSpPr txBox="1"/>
          <p:nvPr/>
        </p:nvSpPr>
        <p:spPr>
          <a:xfrm>
            <a:off x="1534810" y="1342362"/>
            <a:ext cx="2028109" cy="2585323"/>
          </a:xfrm>
          <a:prstGeom prst="rect">
            <a:avLst/>
          </a:prstGeom>
          <a:noFill/>
        </p:spPr>
        <p:txBody>
          <a:bodyPr wrap="square" rtlCol="0">
            <a:spAutoFit/>
          </a:bodyPr>
          <a:lstStyle/>
          <a:p>
            <a:pPr lvl="1"/>
            <a:r>
              <a:rPr lang="de-DE" b="1" noProof="0" dirty="0">
                <a:solidFill>
                  <a:srgbClr val="000000"/>
                </a:solidFill>
                <a:latin typeface="Patrick Hand" panose="00000500000000000000" pitchFamily="2" charset="0"/>
              </a:rPr>
              <a:t>SQL Schema</a:t>
            </a: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pic>
        <p:nvPicPr>
          <p:cNvPr id="18" name="Picture 17">
            <a:extLst>
              <a:ext uri="{FF2B5EF4-FFF2-40B4-BE49-F238E27FC236}">
                <a16:creationId xmlns:a16="http://schemas.microsoft.com/office/drawing/2014/main" id="{47845505-D87B-9F4B-8053-23DA0628FAA9}"/>
              </a:ext>
            </a:extLst>
          </p:cNvPr>
          <p:cNvPicPr>
            <a:picLocks noChangeAspect="1"/>
          </p:cNvPicPr>
          <p:nvPr/>
        </p:nvPicPr>
        <p:blipFill>
          <a:blip r:embed="rId5"/>
          <a:stretch>
            <a:fillRect/>
          </a:stretch>
        </p:blipFill>
        <p:spPr>
          <a:xfrm>
            <a:off x="8671030" y="1659398"/>
            <a:ext cx="3158378" cy="4852361"/>
          </a:xfrm>
          <a:prstGeom prst="rect">
            <a:avLst/>
          </a:prstGeom>
        </p:spPr>
      </p:pic>
      <p:sp>
        <p:nvSpPr>
          <p:cNvPr id="21" name="Right Arrow 20">
            <a:extLst>
              <a:ext uri="{FF2B5EF4-FFF2-40B4-BE49-F238E27FC236}">
                <a16:creationId xmlns:a16="http://schemas.microsoft.com/office/drawing/2014/main" id="{C3529A8B-D850-AE3F-BA32-6CF06DE86569}"/>
              </a:ext>
            </a:extLst>
          </p:cNvPr>
          <p:cNvSpPr/>
          <p:nvPr/>
        </p:nvSpPr>
        <p:spPr>
          <a:xfrm>
            <a:off x="3956180" y="3927685"/>
            <a:ext cx="2139820" cy="14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t>EF </a:t>
            </a:r>
            <a:r>
              <a:rPr lang="de-DE" noProof="0" dirty="0" err="1"/>
              <a:t>Scaffolding</a:t>
            </a:r>
            <a:endParaRPr lang="de-DE" noProof="0" dirty="0"/>
          </a:p>
          <a:p>
            <a:pPr algn="ctr"/>
            <a:endParaRPr lang="de-DE" noProof="0" dirty="0"/>
          </a:p>
          <a:p>
            <a:pPr algn="ctr"/>
            <a:endParaRPr lang="de-DE" noProof="0" dirty="0"/>
          </a:p>
        </p:txBody>
      </p:sp>
      <p:pic>
        <p:nvPicPr>
          <p:cNvPr id="17" name="Picture 16">
            <a:extLst>
              <a:ext uri="{FF2B5EF4-FFF2-40B4-BE49-F238E27FC236}">
                <a16:creationId xmlns:a16="http://schemas.microsoft.com/office/drawing/2014/main" id="{89A6E667-00F1-3E7C-FC46-994C2951A1AF}"/>
              </a:ext>
            </a:extLst>
          </p:cNvPr>
          <p:cNvPicPr>
            <a:picLocks noChangeAspect="1"/>
          </p:cNvPicPr>
          <p:nvPr/>
        </p:nvPicPr>
        <p:blipFill>
          <a:blip r:embed="rId6"/>
          <a:stretch>
            <a:fillRect/>
          </a:stretch>
        </p:blipFill>
        <p:spPr>
          <a:xfrm>
            <a:off x="6240260" y="1655888"/>
            <a:ext cx="2584329" cy="4866840"/>
          </a:xfrm>
          <a:prstGeom prst="rect">
            <a:avLst/>
          </a:prstGeom>
        </p:spPr>
      </p:pic>
      <p:sp>
        <p:nvSpPr>
          <p:cNvPr id="22" name="TextBox 21">
            <a:extLst>
              <a:ext uri="{FF2B5EF4-FFF2-40B4-BE49-F238E27FC236}">
                <a16:creationId xmlns:a16="http://schemas.microsoft.com/office/drawing/2014/main" id="{AFC55FF0-FE5A-E974-7A60-805432B5A752}"/>
              </a:ext>
            </a:extLst>
          </p:cNvPr>
          <p:cNvSpPr txBox="1"/>
          <p:nvPr/>
        </p:nvSpPr>
        <p:spPr>
          <a:xfrm>
            <a:off x="7343192" y="1342362"/>
            <a:ext cx="3313998" cy="369332"/>
          </a:xfrm>
          <a:prstGeom prst="rect">
            <a:avLst/>
          </a:prstGeom>
          <a:noFill/>
        </p:spPr>
        <p:txBody>
          <a:bodyPr wrap="square" rtlCol="0">
            <a:spAutoFit/>
          </a:bodyPr>
          <a:lstStyle/>
          <a:p>
            <a:pPr lvl="1"/>
            <a:r>
              <a:rPr lang="de-DE" b="1" noProof="0" dirty="0" err="1">
                <a:solidFill>
                  <a:srgbClr val="000000"/>
                </a:solidFill>
                <a:latin typeface="Patrick Hand" panose="00000500000000000000" pitchFamily="2" charset="0"/>
              </a:rPr>
              <a:t>EliteGaertnerDbContext</a:t>
            </a:r>
            <a:endParaRPr lang="de-DE" noProof="0" dirty="0"/>
          </a:p>
        </p:txBody>
      </p:sp>
    </p:spTree>
    <p:extLst>
      <p:ext uri="{BB962C8B-B14F-4D97-AF65-F5344CB8AC3E}">
        <p14:creationId xmlns:p14="http://schemas.microsoft.com/office/powerpoint/2010/main" val="508084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5FACD-5A02-55C5-3B9F-414A85A01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CB305-7863-09C8-7C24-00776AA8C9B1}"/>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Interfaces</a:t>
            </a:r>
          </a:p>
        </p:txBody>
      </p:sp>
      <p:grpSp>
        <p:nvGrpSpPr>
          <p:cNvPr id="7" name="Group 6">
            <a:extLst>
              <a:ext uri="{FF2B5EF4-FFF2-40B4-BE49-F238E27FC236}">
                <a16:creationId xmlns:a16="http://schemas.microsoft.com/office/drawing/2014/main" id="{9FACF891-91E9-9946-9E67-0745494EEBE0}"/>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BDD61226-7779-8B7A-81C6-73A7832F560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5D17A599-60BD-CEDC-627D-C8E63964E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41244B9A-71D6-2BBE-6CAF-151778E1947D}"/>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66AFCC14-E6CA-5938-4C9E-9FB269F9DF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5316" y="1865611"/>
            <a:ext cx="5201571" cy="3390408"/>
          </a:xfrm>
          <a:prstGeom prst="rect">
            <a:avLst/>
          </a:prstGeom>
        </p:spPr>
      </p:pic>
      <p:pic>
        <p:nvPicPr>
          <p:cNvPr id="6" name="Picture 5">
            <a:extLst>
              <a:ext uri="{FF2B5EF4-FFF2-40B4-BE49-F238E27FC236}">
                <a16:creationId xmlns:a16="http://schemas.microsoft.com/office/drawing/2014/main" id="{B91A6391-F680-3604-F978-1733471FDE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52888" y="1827569"/>
            <a:ext cx="4323796" cy="3466491"/>
          </a:xfrm>
          <a:prstGeom prst="rect">
            <a:avLst/>
          </a:prstGeom>
        </p:spPr>
      </p:pic>
      <p:sp>
        <p:nvSpPr>
          <p:cNvPr id="10" name="TextBox 9">
            <a:extLst>
              <a:ext uri="{FF2B5EF4-FFF2-40B4-BE49-F238E27FC236}">
                <a16:creationId xmlns:a16="http://schemas.microsoft.com/office/drawing/2014/main" id="{9921A227-6422-5E9C-9882-1C392F3CF14D}"/>
              </a:ext>
            </a:extLst>
          </p:cNvPr>
          <p:cNvSpPr txBox="1"/>
          <p:nvPr/>
        </p:nvSpPr>
        <p:spPr>
          <a:xfrm>
            <a:off x="693420" y="5546544"/>
            <a:ext cx="5352817" cy="369332"/>
          </a:xfrm>
          <a:prstGeom prst="rect">
            <a:avLst/>
          </a:prstGeom>
          <a:noFill/>
        </p:spPr>
        <p:txBody>
          <a:bodyPr wrap="square" rtlCol="0">
            <a:spAutoFit/>
          </a:bodyPr>
          <a:lstStyle/>
          <a:p>
            <a:pPr lvl="1"/>
            <a:r>
              <a:rPr lang="de-DE" b="1" noProof="0" dirty="0">
                <a:solidFill>
                  <a:srgbClr val="000000"/>
                </a:solidFill>
                <a:latin typeface="Patrick Hand" panose="00000500000000000000" pitchFamily="2" charset="0"/>
              </a:rPr>
              <a:t>Interface Beitrag (Harvest Upload) im Datamanagement</a:t>
            </a:r>
            <a:endParaRPr lang="de-DE" noProof="0" dirty="0"/>
          </a:p>
        </p:txBody>
      </p:sp>
      <p:sp>
        <p:nvSpPr>
          <p:cNvPr id="11" name="TextBox 10">
            <a:extLst>
              <a:ext uri="{FF2B5EF4-FFF2-40B4-BE49-F238E27FC236}">
                <a16:creationId xmlns:a16="http://schemas.microsoft.com/office/drawing/2014/main" id="{6DDD5247-2A11-B6E8-745C-B59C528E8C52}"/>
              </a:ext>
            </a:extLst>
          </p:cNvPr>
          <p:cNvSpPr txBox="1"/>
          <p:nvPr/>
        </p:nvSpPr>
        <p:spPr>
          <a:xfrm>
            <a:off x="7764003" y="5546543"/>
            <a:ext cx="2609358" cy="369332"/>
          </a:xfrm>
          <a:prstGeom prst="rect">
            <a:avLst/>
          </a:prstGeom>
          <a:noFill/>
        </p:spPr>
        <p:txBody>
          <a:bodyPr wrap="square" rtlCol="0">
            <a:spAutoFit/>
          </a:bodyPr>
          <a:lstStyle/>
          <a:p>
            <a:pPr lvl="1"/>
            <a:r>
              <a:rPr lang="de-DE" b="1" noProof="0" dirty="0">
                <a:solidFill>
                  <a:srgbClr val="000000"/>
                </a:solidFill>
                <a:latin typeface="Patrick Hand" panose="00000500000000000000" pitchFamily="2" charset="0"/>
              </a:rPr>
              <a:t> Globales DTO</a:t>
            </a:r>
            <a:endParaRPr lang="de-DE" noProof="0" dirty="0"/>
          </a:p>
        </p:txBody>
      </p:sp>
      <p:sp>
        <p:nvSpPr>
          <p:cNvPr id="12" name="TextBox 11">
            <a:extLst>
              <a:ext uri="{FF2B5EF4-FFF2-40B4-BE49-F238E27FC236}">
                <a16:creationId xmlns:a16="http://schemas.microsoft.com/office/drawing/2014/main" id="{C1617FDE-32D7-EA38-0B1E-D08731159E18}"/>
              </a:ext>
            </a:extLst>
          </p:cNvPr>
          <p:cNvSpPr txBox="1"/>
          <p:nvPr/>
        </p:nvSpPr>
        <p:spPr>
          <a:xfrm>
            <a:off x="5777331" y="5584585"/>
            <a:ext cx="2609358" cy="369332"/>
          </a:xfrm>
          <a:prstGeom prst="rect">
            <a:avLst/>
          </a:prstGeom>
          <a:noFill/>
        </p:spPr>
        <p:txBody>
          <a:bodyPr wrap="square" rtlCol="0">
            <a:spAutoFit/>
          </a:bodyPr>
          <a:lstStyle/>
          <a:p>
            <a:pPr lvl="1"/>
            <a:r>
              <a:rPr lang="de-DE" b="1" dirty="0">
                <a:solidFill>
                  <a:schemeClr val="tx2"/>
                </a:solidFill>
                <a:latin typeface="Patrick Hand" panose="00000500000000000000" pitchFamily="2" charset="0"/>
              </a:rPr>
              <a:t>nutzt</a:t>
            </a:r>
            <a:endParaRPr lang="de-DE" noProof="0" dirty="0">
              <a:solidFill>
                <a:schemeClr val="tx2"/>
              </a:solidFill>
            </a:endParaRPr>
          </a:p>
        </p:txBody>
      </p:sp>
    </p:spTree>
    <p:extLst>
      <p:ext uri="{BB962C8B-B14F-4D97-AF65-F5344CB8AC3E}">
        <p14:creationId xmlns:p14="http://schemas.microsoft.com/office/powerpoint/2010/main" val="27186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3AECBF-B169-51EA-B910-36EFC0281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C7D82-4AFD-19CB-20D8-1DBBBD4D6BED}"/>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Data Management – Upload Löschen</a:t>
            </a:r>
          </a:p>
        </p:txBody>
      </p:sp>
      <p:grpSp>
        <p:nvGrpSpPr>
          <p:cNvPr id="7" name="Group 6">
            <a:extLst>
              <a:ext uri="{FF2B5EF4-FFF2-40B4-BE49-F238E27FC236}">
                <a16:creationId xmlns:a16="http://schemas.microsoft.com/office/drawing/2014/main" id="{949D947C-9998-92BF-9845-7C55A9C52DBB}"/>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AC5B1446-A970-10EC-ADD7-A25CE12D38F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0C21FF58-3E65-A32C-A60C-817F1BA3E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949781C5-21FF-B7BC-8CC1-10C5322DDE20}"/>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4" name="Picture 3">
            <a:extLst>
              <a:ext uri="{FF2B5EF4-FFF2-40B4-BE49-F238E27FC236}">
                <a16:creationId xmlns:a16="http://schemas.microsoft.com/office/drawing/2014/main" id="{D8C8F5A7-F048-2177-15D3-7E024DB06BA4}"/>
              </a:ext>
            </a:extLst>
          </p:cNvPr>
          <p:cNvPicPr>
            <a:picLocks noChangeAspect="1"/>
          </p:cNvPicPr>
          <p:nvPr/>
        </p:nvPicPr>
        <p:blipFill>
          <a:blip r:embed="rId4"/>
          <a:stretch>
            <a:fillRect/>
          </a:stretch>
        </p:blipFill>
        <p:spPr>
          <a:xfrm>
            <a:off x="567613" y="2237061"/>
            <a:ext cx="5310673" cy="2588485"/>
          </a:xfrm>
          <a:prstGeom prst="rect">
            <a:avLst/>
          </a:prstGeom>
        </p:spPr>
      </p:pic>
      <p:pic>
        <p:nvPicPr>
          <p:cNvPr id="10" name="Picture 9">
            <a:extLst>
              <a:ext uri="{FF2B5EF4-FFF2-40B4-BE49-F238E27FC236}">
                <a16:creationId xmlns:a16="http://schemas.microsoft.com/office/drawing/2014/main" id="{51116566-285E-509B-393D-16DE9E8A7162}"/>
              </a:ext>
            </a:extLst>
          </p:cNvPr>
          <p:cNvPicPr>
            <a:picLocks noChangeAspect="1"/>
          </p:cNvPicPr>
          <p:nvPr/>
        </p:nvPicPr>
        <p:blipFill>
          <a:blip r:embed="rId5"/>
          <a:stretch>
            <a:fillRect/>
          </a:stretch>
        </p:blipFill>
        <p:spPr>
          <a:xfrm>
            <a:off x="6637420" y="1466387"/>
            <a:ext cx="4801911" cy="4502094"/>
          </a:xfrm>
          <a:prstGeom prst="rect">
            <a:avLst/>
          </a:prstGeom>
        </p:spPr>
      </p:pic>
    </p:spTree>
    <p:extLst>
      <p:ext uri="{BB962C8B-B14F-4D97-AF65-F5344CB8AC3E}">
        <p14:creationId xmlns:p14="http://schemas.microsoft.com/office/powerpoint/2010/main" val="2132633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686D3362-CBF3-54ED-309C-CB36C25E6E63}"/>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2B73F8E-EC82-64B0-8B4A-E1CA0C112AC2}"/>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70D25FA9-0566-80BC-463A-6E70A744989A}"/>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02EB6DC5-1764-CE0E-9C6E-AB4FE5120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F63ADDAF-DFA7-063F-F9C7-BB5560E0F126}"/>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AED5CF7B-C1A8-E81E-698A-9985CDB5A4EC}"/>
              </a:ext>
            </a:extLst>
          </p:cNvPr>
          <p:cNvSpPr txBox="1">
            <a:spLocks/>
          </p:cNvSpPr>
          <p:nvPr/>
        </p:nvSpPr>
        <p:spPr>
          <a:xfrm>
            <a:off x="3887755" y="2826965"/>
            <a:ext cx="5884506"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App </a:t>
            </a:r>
            <a:r>
              <a:rPr lang="de-DE" sz="6600" b="1" kern="0" noProof="0" dirty="0" err="1">
                <a:solidFill>
                  <a:srgbClr val="000000"/>
                </a:solidFill>
                <a:latin typeface="Patrick Hand" panose="00000500000000000000" pitchFamily="2" charset="0"/>
              </a:rPr>
              <a:t>Logic</a:t>
            </a:r>
            <a:endParaRPr lang="de-DE" sz="6600" b="1" kern="0" noProof="0" dirty="0">
              <a:solidFill>
                <a:srgbClr val="000000"/>
              </a:solidFill>
              <a:latin typeface="Patrick Hand" panose="00000500000000000000" pitchFamily="2" charset="0"/>
            </a:endParaRPr>
          </a:p>
        </p:txBody>
      </p:sp>
    </p:spTree>
    <p:extLst>
      <p:ext uri="{BB962C8B-B14F-4D97-AF65-F5344CB8AC3E}">
        <p14:creationId xmlns:p14="http://schemas.microsoft.com/office/powerpoint/2010/main" val="72224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C76E8-5EC1-0CB9-0B21-E509B3E8C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A82F1-E64C-1948-9A35-3113F0A77729}"/>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noProof="0" dirty="0" err="1">
                <a:solidFill>
                  <a:srgbClr val="000000"/>
                </a:solidFill>
                <a:latin typeface="Patrick Hand" panose="00000500000000000000" pitchFamily="2" charset="0"/>
              </a:rPr>
              <a:t>Matching</a:t>
            </a:r>
            <a:r>
              <a:rPr lang="de-DE" sz="5400" b="1" noProof="0" dirty="0">
                <a:solidFill>
                  <a:srgbClr val="000000"/>
                </a:solidFill>
                <a:latin typeface="Patrick Hand" panose="00000500000000000000" pitchFamily="2" charset="0"/>
              </a:rPr>
              <a:t> Algorithmus</a:t>
            </a:r>
          </a:p>
        </p:txBody>
      </p:sp>
      <p:grpSp>
        <p:nvGrpSpPr>
          <p:cNvPr id="7" name="Group 6">
            <a:extLst>
              <a:ext uri="{FF2B5EF4-FFF2-40B4-BE49-F238E27FC236}">
                <a16:creationId xmlns:a16="http://schemas.microsoft.com/office/drawing/2014/main" id="{AF807289-F06F-988D-B7CC-B327D32A0867}"/>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5B8AEE3C-BDD0-886D-61C3-5BA82C8A438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A18ECE80-A2EC-E9B9-36B1-6519FE57B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725E2482-EDE1-8A14-A9B9-71D957B1B229}"/>
              </a:ext>
            </a:extLst>
          </p:cNvPr>
          <p:cNvPicPr>
            <a:picLocks noChangeAspect="1"/>
          </p:cNvPicPr>
          <p:nvPr/>
        </p:nvPicPr>
        <p:blipFill>
          <a:blip r:embed="rId3"/>
          <a:stretch>
            <a:fillRect/>
          </a:stretch>
        </p:blipFill>
        <p:spPr>
          <a:xfrm>
            <a:off x="174304" y="5660961"/>
            <a:ext cx="1113064" cy="1113064"/>
          </a:xfrm>
          <a:prstGeom prst="rect">
            <a:avLst/>
          </a:prstGeom>
        </p:spPr>
      </p:pic>
      <p:sp>
        <p:nvSpPr>
          <p:cNvPr id="4" name="TextBox 3">
            <a:extLst>
              <a:ext uri="{FF2B5EF4-FFF2-40B4-BE49-F238E27FC236}">
                <a16:creationId xmlns:a16="http://schemas.microsoft.com/office/drawing/2014/main" id="{2E72A9BB-5E87-BDA6-47FE-DBE2C567776A}"/>
              </a:ext>
            </a:extLst>
          </p:cNvPr>
          <p:cNvSpPr txBox="1"/>
          <p:nvPr/>
        </p:nvSpPr>
        <p:spPr>
          <a:xfrm>
            <a:off x="1349829" y="1674673"/>
            <a:ext cx="8049443" cy="74789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Was soll der </a:t>
            </a:r>
            <a:r>
              <a:rPr lang="de-DE" sz="2800" noProof="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Matching</a:t>
            </a:r>
            <a:r>
              <a:rPr lang="de-DE" sz="28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 Algorithmus machen?</a:t>
            </a:r>
          </a:p>
          <a:p>
            <a:pPr marL="742950" lvl="1" indent="-285750">
              <a:lnSpc>
                <a:spcPct val="150000"/>
              </a:lnSpc>
              <a:buFont typeface="Arial" panose="020B0604020202020204" pitchFamily="34" charset="0"/>
              <a:buChar char="•"/>
            </a:pPr>
            <a:r>
              <a:rPr lang="de-DE" sz="24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Zeig nur Profile mit passendem Upload an, die mit den Nutzerinteressen übereinstimmen</a:t>
            </a:r>
          </a:p>
          <a:p>
            <a:pPr marL="742950" lvl="1" indent="-285750">
              <a:lnSpc>
                <a:spcPct val="150000"/>
              </a:lnSpc>
              <a:buFont typeface="Arial" panose="020B0604020202020204" pitchFamily="34" charset="0"/>
              <a:buChar char="•"/>
            </a:pPr>
            <a:r>
              <a:rPr lang="de-DE" sz="24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Beispiel: Zeig mir nur Profile an, die Bilder von Zwiebeln oder Pfirsiche hochgeladen haben</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Ziel?</a:t>
            </a:r>
          </a:p>
          <a:p>
            <a:pPr marL="742950" lvl="1" indent="-285750">
              <a:lnSpc>
                <a:spcPct val="150000"/>
              </a:lnSpc>
              <a:buFont typeface="Arial" panose="020B0604020202020204" pitchFamily="34" charset="0"/>
              <a:buChar char="•"/>
            </a:pPr>
            <a:r>
              <a:rPr lang="de-DE" sz="2400" noProof="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Liken sich beide Profilnutzer gegenseitig entsteht ein Match und vordefinierte Kontaktdaten werden gegenseitig freigegeben.</a:t>
            </a:r>
          </a:p>
          <a:p>
            <a:pPr lvl="1"/>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noProof="0" dirty="0">
              <a:effectLst>
                <a:outerShdw blurRad="50800" dist="50800" dir="5400000" algn="ctr" rotWithShape="0">
                  <a:srgbClr val="000000">
                    <a:alpha val="28000"/>
                  </a:srgbClr>
                </a:outerShdw>
              </a:effectLst>
            </a:endParaRPr>
          </a:p>
        </p:txBody>
      </p:sp>
    </p:spTree>
    <p:extLst>
      <p:ext uri="{BB962C8B-B14F-4D97-AF65-F5344CB8AC3E}">
        <p14:creationId xmlns:p14="http://schemas.microsoft.com/office/powerpoint/2010/main" val="1717041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4F24E-60E9-E8E2-C9FB-D8EDECBC8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0C127-E181-5123-42BE-5CE9CE36E2A7}"/>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noProof="0" dirty="0" err="1">
                <a:solidFill>
                  <a:srgbClr val="000000"/>
                </a:solidFill>
                <a:latin typeface="Patrick Hand" panose="00000500000000000000" pitchFamily="2" charset="0"/>
              </a:rPr>
              <a:t>Matching</a:t>
            </a:r>
            <a:r>
              <a:rPr lang="de-DE" sz="5400" b="1" noProof="0" dirty="0">
                <a:solidFill>
                  <a:srgbClr val="000000"/>
                </a:solidFill>
                <a:latin typeface="Patrick Hand" panose="00000500000000000000" pitchFamily="2" charset="0"/>
              </a:rPr>
              <a:t> Algorithmus</a:t>
            </a:r>
          </a:p>
        </p:txBody>
      </p:sp>
      <p:grpSp>
        <p:nvGrpSpPr>
          <p:cNvPr id="7" name="Group 6">
            <a:extLst>
              <a:ext uri="{FF2B5EF4-FFF2-40B4-BE49-F238E27FC236}">
                <a16:creationId xmlns:a16="http://schemas.microsoft.com/office/drawing/2014/main" id="{2E7F1E68-2027-9881-861D-7E9259D5C7E4}"/>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B8344BF4-8607-DC7E-53B4-44CAC77A0906}"/>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298C00A9-3D4D-3499-32BD-78C4F1069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846D0119-F9EE-E4AF-188E-90C0F5ED6937}"/>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57EE1C89-7F32-D2FE-04EE-1594CD1BED42}"/>
              </a:ext>
            </a:extLst>
          </p:cNvPr>
          <p:cNvPicPr>
            <a:picLocks noChangeAspect="1"/>
          </p:cNvPicPr>
          <p:nvPr/>
        </p:nvPicPr>
        <p:blipFill>
          <a:blip r:embed="rId4"/>
          <a:stretch>
            <a:fillRect/>
          </a:stretch>
        </p:blipFill>
        <p:spPr>
          <a:xfrm>
            <a:off x="730836" y="1627405"/>
            <a:ext cx="4180371" cy="3951757"/>
          </a:xfrm>
          <a:prstGeom prst="rect">
            <a:avLst/>
          </a:prstGeom>
        </p:spPr>
      </p:pic>
      <p:pic>
        <p:nvPicPr>
          <p:cNvPr id="10" name="Picture 9">
            <a:extLst>
              <a:ext uri="{FF2B5EF4-FFF2-40B4-BE49-F238E27FC236}">
                <a16:creationId xmlns:a16="http://schemas.microsoft.com/office/drawing/2014/main" id="{0D1CBD43-F6FC-882C-08C0-292CCBCA5ADA}"/>
              </a:ext>
            </a:extLst>
          </p:cNvPr>
          <p:cNvPicPr>
            <a:picLocks noChangeAspect="1"/>
          </p:cNvPicPr>
          <p:nvPr/>
        </p:nvPicPr>
        <p:blipFill>
          <a:blip r:embed="rId5"/>
          <a:stretch>
            <a:fillRect/>
          </a:stretch>
        </p:blipFill>
        <p:spPr>
          <a:xfrm>
            <a:off x="6671734" y="4685455"/>
            <a:ext cx="4673193" cy="1905337"/>
          </a:xfrm>
          <a:prstGeom prst="rect">
            <a:avLst/>
          </a:prstGeom>
        </p:spPr>
      </p:pic>
      <p:pic>
        <p:nvPicPr>
          <p:cNvPr id="11" name="Picture 10">
            <a:extLst>
              <a:ext uri="{FF2B5EF4-FFF2-40B4-BE49-F238E27FC236}">
                <a16:creationId xmlns:a16="http://schemas.microsoft.com/office/drawing/2014/main" id="{16E06FEB-515D-D662-95D5-4E2CFC5EECA6}"/>
              </a:ext>
            </a:extLst>
          </p:cNvPr>
          <p:cNvPicPr>
            <a:picLocks noChangeAspect="1"/>
          </p:cNvPicPr>
          <p:nvPr/>
        </p:nvPicPr>
        <p:blipFill>
          <a:blip r:embed="rId6"/>
          <a:stretch>
            <a:fillRect/>
          </a:stretch>
        </p:blipFill>
        <p:spPr>
          <a:xfrm>
            <a:off x="6671734" y="1627405"/>
            <a:ext cx="4676449" cy="3058050"/>
          </a:xfrm>
          <a:prstGeom prst="rect">
            <a:avLst/>
          </a:prstGeom>
        </p:spPr>
      </p:pic>
      <p:sp>
        <p:nvSpPr>
          <p:cNvPr id="12" name="Right Arrow 11">
            <a:extLst>
              <a:ext uri="{FF2B5EF4-FFF2-40B4-BE49-F238E27FC236}">
                <a16:creationId xmlns:a16="http://schemas.microsoft.com/office/drawing/2014/main" id="{0058CA7B-1A40-7283-8D6B-8B9D4E2596C7}"/>
              </a:ext>
            </a:extLst>
          </p:cNvPr>
          <p:cNvSpPr/>
          <p:nvPr/>
        </p:nvSpPr>
        <p:spPr>
          <a:xfrm>
            <a:off x="5114761" y="2316828"/>
            <a:ext cx="1330603" cy="130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t>Initialisiert</a:t>
            </a:r>
          </a:p>
          <a:p>
            <a:pPr algn="ctr"/>
            <a:endParaRPr lang="de-DE" noProof="0" dirty="0"/>
          </a:p>
          <a:p>
            <a:pPr algn="ctr"/>
            <a:endParaRPr lang="de-DE" noProof="0" dirty="0"/>
          </a:p>
        </p:txBody>
      </p:sp>
      <p:sp>
        <p:nvSpPr>
          <p:cNvPr id="13" name="Down Arrow 12">
            <a:extLst>
              <a:ext uri="{FF2B5EF4-FFF2-40B4-BE49-F238E27FC236}">
                <a16:creationId xmlns:a16="http://schemas.microsoft.com/office/drawing/2014/main" id="{C57415CE-3F83-2252-9B3E-DCE6F0ED6493}"/>
              </a:ext>
            </a:extLst>
          </p:cNvPr>
          <p:cNvSpPr/>
          <p:nvPr/>
        </p:nvSpPr>
        <p:spPr>
          <a:xfrm>
            <a:off x="6242210" y="4070766"/>
            <a:ext cx="166255" cy="9582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4" name="TextBox 13">
            <a:extLst>
              <a:ext uri="{FF2B5EF4-FFF2-40B4-BE49-F238E27FC236}">
                <a16:creationId xmlns:a16="http://schemas.microsoft.com/office/drawing/2014/main" id="{D0EBE822-CC2D-5ACE-7F41-E78AD5FB84C0}"/>
              </a:ext>
            </a:extLst>
          </p:cNvPr>
          <p:cNvSpPr txBox="1"/>
          <p:nvPr/>
        </p:nvSpPr>
        <p:spPr>
          <a:xfrm>
            <a:off x="4994734" y="4320903"/>
            <a:ext cx="1330603" cy="1200329"/>
          </a:xfrm>
          <a:prstGeom prst="rect">
            <a:avLst/>
          </a:prstGeom>
          <a:noFill/>
        </p:spPr>
        <p:txBody>
          <a:bodyPr wrap="square" rtlCol="0">
            <a:spAutoFit/>
          </a:bodyPr>
          <a:lstStyle/>
          <a:p>
            <a:pPr algn="ctr"/>
            <a:r>
              <a:rPr lang="de-DE" dirty="0">
                <a:solidFill>
                  <a:schemeClr val="lt1"/>
                </a:solidFill>
              </a:rPr>
              <a:t>Initialisiert</a:t>
            </a:r>
          </a:p>
          <a:p>
            <a:pPr algn="ctr"/>
            <a:endParaRPr lang="de-DE" noProof="0" dirty="0"/>
          </a:p>
          <a:p>
            <a:pPr algn="ctr"/>
            <a:endParaRPr lang="de-DE" noProof="0" dirty="0"/>
          </a:p>
          <a:p>
            <a:endParaRPr lang="de-DE" noProof="0" dirty="0"/>
          </a:p>
        </p:txBody>
      </p:sp>
      <p:sp>
        <p:nvSpPr>
          <p:cNvPr id="6" name="TextBox 5">
            <a:extLst>
              <a:ext uri="{FF2B5EF4-FFF2-40B4-BE49-F238E27FC236}">
                <a16:creationId xmlns:a16="http://schemas.microsoft.com/office/drawing/2014/main" id="{92678BCC-F6D5-E09D-55B9-CBE50D55B64D}"/>
              </a:ext>
            </a:extLst>
          </p:cNvPr>
          <p:cNvSpPr txBox="1"/>
          <p:nvPr/>
        </p:nvSpPr>
        <p:spPr>
          <a:xfrm>
            <a:off x="2061839" y="1141818"/>
            <a:ext cx="1518364" cy="3600986"/>
          </a:xfrm>
          <a:prstGeom prst="rect">
            <a:avLst/>
          </a:prstGeom>
          <a:noFill/>
        </p:spPr>
        <p:txBody>
          <a:bodyPr wrap="none" rtlCol="0">
            <a:spAutoFit/>
          </a:bodyPr>
          <a:lstStyle/>
          <a:p>
            <a:pPr>
              <a:lnSpc>
                <a:spcPct val="150000"/>
              </a:lnSpc>
            </a:pP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MatchManager</a:t>
            </a: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
        <p:nvSpPr>
          <p:cNvPr id="16" name="TextBox 15">
            <a:extLst>
              <a:ext uri="{FF2B5EF4-FFF2-40B4-BE49-F238E27FC236}">
                <a16:creationId xmlns:a16="http://schemas.microsoft.com/office/drawing/2014/main" id="{4AFCBEBE-68BB-377A-9196-55BC78742D26}"/>
              </a:ext>
            </a:extLst>
          </p:cNvPr>
          <p:cNvSpPr txBox="1"/>
          <p:nvPr/>
        </p:nvSpPr>
        <p:spPr>
          <a:xfrm>
            <a:off x="7907802" y="1141818"/>
            <a:ext cx="6096000" cy="3600986"/>
          </a:xfrm>
          <a:prstGeom prst="rect">
            <a:avLst/>
          </a:prstGeom>
          <a:noFill/>
        </p:spPr>
        <p:txBody>
          <a:bodyPr wrap="square">
            <a:spAutoFit/>
          </a:bodyPr>
          <a:lstStyle/>
          <a:p>
            <a:pPr>
              <a:lnSpc>
                <a:spcPct val="150000"/>
              </a:lnSpc>
            </a:pP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ProfileSuggestion</a:t>
            </a: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
        <p:nvSpPr>
          <p:cNvPr id="18" name="TextBox 17">
            <a:extLst>
              <a:ext uri="{FF2B5EF4-FFF2-40B4-BE49-F238E27FC236}">
                <a16:creationId xmlns:a16="http://schemas.microsoft.com/office/drawing/2014/main" id="{D82B7479-0595-0141-6B0F-875B2889F282}"/>
              </a:ext>
            </a:extLst>
          </p:cNvPr>
          <p:cNvSpPr txBox="1"/>
          <p:nvPr/>
        </p:nvSpPr>
        <p:spPr>
          <a:xfrm>
            <a:off x="4816672" y="6130316"/>
            <a:ext cx="7003626" cy="3600986"/>
          </a:xfrm>
          <a:prstGeom prst="rect">
            <a:avLst/>
          </a:prstGeom>
          <a:noFill/>
        </p:spPr>
        <p:txBody>
          <a:bodyPr wrap="square">
            <a:spAutoFit/>
          </a:bodyPr>
          <a:lstStyle/>
          <a:p>
            <a:pPr>
              <a:lnSpc>
                <a:spcPct val="150000"/>
              </a:lnSpc>
            </a:pP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HarvestSuggestion</a:t>
            </a: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
        <p:nvSpPr>
          <p:cNvPr id="15" name="TextBox 14">
            <a:extLst>
              <a:ext uri="{FF2B5EF4-FFF2-40B4-BE49-F238E27FC236}">
                <a16:creationId xmlns:a16="http://schemas.microsoft.com/office/drawing/2014/main" id="{B37DBF9D-01DA-A156-DCE6-6A668594D063}"/>
              </a:ext>
            </a:extLst>
          </p:cNvPr>
          <p:cNvSpPr txBox="1"/>
          <p:nvPr/>
        </p:nvSpPr>
        <p:spPr>
          <a:xfrm>
            <a:off x="904176" y="5638123"/>
            <a:ext cx="7003626" cy="4170372"/>
          </a:xfrm>
          <a:prstGeom prst="rect">
            <a:avLst/>
          </a:prstGeom>
          <a:noFill/>
        </p:spPr>
        <p:txBody>
          <a:bodyPr wrap="square">
            <a:spAutoFit/>
          </a:bodyPr>
          <a:lstStyle/>
          <a:p>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MatchManager</a:t>
            </a:r>
            <a:r>
              <a:rPr lang="de-DE" sz="200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 erhält Dictionary mit </a:t>
            </a:r>
          </a:p>
          <a:p>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ProfileDTOs</a:t>
            </a:r>
            <a:r>
              <a:rPr lang="de-DE" sz="200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 + </a:t>
            </a:r>
            <a:r>
              <a:rPr lang="de-DE" sz="2000" dirty="0" err="1">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rPr>
              <a:t>HarvestUploadDTOs</a:t>
            </a:r>
            <a:endParaRPr lang="de-DE" sz="2000"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a:lnSpc>
                <a:spcPct val="150000"/>
              </a:lnSpc>
            </a:pPr>
            <a:endParaRPr lang="de-DE" dirty="0">
              <a:solidFill>
                <a:srgbClr val="000000"/>
              </a:solidFill>
              <a:effectLst>
                <a:outerShdw blurRad="50800" dist="50800" dir="5400000" sx="98000" sy="98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lvl="1"/>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pPr marL="742950" lvl="1" indent="-285750">
              <a:buFont typeface="Arial" panose="020B0604020202020204" pitchFamily="34" charset="0"/>
              <a:buChar char="•"/>
            </a:pPr>
            <a:endParaRPr lang="de-DE" b="1" dirty="0">
              <a:solidFill>
                <a:srgbClr val="000000"/>
              </a:solidFill>
              <a:effectLst>
                <a:outerShdw blurRad="50800" dist="50800" dir="5400000" algn="ctr" rotWithShape="0">
                  <a:srgbClr val="000000">
                    <a:alpha val="28000"/>
                  </a:srgbClr>
                </a:outerShdw>
              </a:effectLst>
              <a:latin typeface="Patrick Hand" panose="00000500000000000000" pitchFamily="2" charset="0"/>
            </a:endParaRPr>
          </a:p>
          <a:p>
            <a:endParaRPr lang="de-DE" dirty="0">
              <a:effectLst>
                <a:outerShdw blurRad="50800" dist="50800" dir="5400000" algn="ctr" rotWithShape="0">
                  <a:srgbClr val="000000">
                    <a:alpha val="28000"/>
                  </a:srgbClr>
                </a:outerShdw>
              </a:effectLst>
            </a:endParaRPr>
          </a:p>
          <a:p>
            <a:endParaRPr lang="en-US" dirty="0"/>
          </a:p>
        </p:txBody>
      </p:sp>
    </p:spTree>
    <p:extLst>
      <p:ext uri="{BB962C8B-B14F-4D97-AF65-F5344CB8AC3E}">
        <p14:creationId xmlns:p14="http://schemas.microsoft.com/office/powerpoint/2010/main" val="344639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6" grpId="0"/>
      <p:bldP spid="18" grpId="0"/>
      <p:bldP spid="15" grpId="0"/>
      <p:bldP spid="1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3185E"/>
            </a:gs>
            <a:gs pos="48000">
              <a:srgbClr val="2F1655"/>
            </a:gs>
            <a:gs pos="100000">
              <a:srgbClr val="2A144C"/>
            </a:gs>
          </a:gsLst>
          <a:path path="circle">
            <a:fillToRect l="50000" t="50000" r="50000" b="50000"/>
          </a:path>
        </a:gradFill>
        <a:effectLst/>
      </p:bgPr>
    </p:bg>
    <p:spTree>
      <p:nvGrpSpPr>
        <p:cNvPr id="1" name="Shape 2006"/>
        <p:cNvGrpSpPr/>
        <p:nvPr/>
      </p:nvGrpSpPr>
      <p:grpSpPr>
        <a:xfrm>
          <a:off x="0" y="0"/>
          <a:ext cx="0" cy="0"/>
          <a:chOff x="0" y="0"/>
          <a:chExt cx="0" cy="0"/>
        </a:xfrm>
      </p:grpSpPr>
      <p:sp>
        <p:nvSpPr>
          <p:cNvPr id="2007" name="Google Shape;2007;p109"/>
          <p:cNvSpPr txBox="1">
            <a:spLocks noGrp="1"/>
          </p:cNvSpPr>
          <p:nvPr>
            <p:ph type="ctrTitle"/>
          </p:nvPr>
        </p:nvSpPr>
        <p:spPr>
          <a:xfrm>
            <a:off x="1415400" y="4202967"/>
            <a:ext cx="2437600" cy="425600"/>
          </a:xfrm>
          <a:prstGeom prst="rect">
            <a:avLst/>
          </a:prstGeom>
        </p:spPr>
        <p:txBody>
          <a:bodyPr spcFirstLastPara="1" wrap="square" lIns="121900" tIns="121900" rIns="121900" bIns="121900" anchor="b" anchorCtr="0">
            <a:noAutofit/>
          </a:bodyPr>
          <a:lstStyle/>
          <a:p>
            <a:r>
              <a:rPr lang="de-DE" sz="2800" noProof="0" dirty="0">
                <a:latin typeface="Patrick Hand" panose="00000500000000000000" pitchFamily="2" charset="0"/>
              </a:rPr>
              <a:t>Aleks</a:t>
            </a:r>
          </a:p>
        </p:txBody>
      </p:sp>
      <p:sp>
        <p:nvSpPr>
          <p:cNvPr id="2008" name="Google Shape;2008;p109"/>
          <p:cNvSpPr txBox="1">
            <a:spLocks noGrp="1"/>
          </p:cNvSpPr>
          <p:nvPr>
            <p:ph type="subTitle" idx="1"/>
          </p:nvPr>
        </p:nvSpPr>
        <p:spPr>
          <a:xfrm>
            <a:off x="1142400" y="4525167"/>
            <a:ext cx="2983600" cy="1316000"/>
          </a:xfrm>
          <a:prstGeom prst="rect">
            <a:avLst/>
          </a:prstGeom>
        </p:spPr>
        <p:txBody>
          <a:bodyPr spcFirstLastPara="1" wrap="square" lIns="121900" tIns="121900" rIns="121900" bIns="121900" anchor="t" anchorCtr="0">
            <a:noAutofit/>
          </a:bodyPr>
          <a:lstStyle/>
          <a:p>
            <a:pPr marL="0" indent="0"/>
            <a:r>
              <a:rPr lang="de-DE" sz="2000" noProof="0" dirty="0">
                <a:latin typeface="Patrick Hand" panose="00000500000000000000" pitchFamily="2" charset="0"/>
              </a:rPr>
              <a:t>“Wusstest du, dass mein MacBook Pro 4.678 Euro gekostet hat”</a:t>
            </a:r>
          </a:p>
        </p:txBody>
      </p:sp>
      <p:sp>
        <p:nvSpPr>
          <p:cNvPr id="2009" name="Google Shape;2009;p109"/>
          <p:cNvSpPr txBox="1">
            <a:spLocks noGrp="1"/>
          </p:cNvSpPr>
          <p:nvPr>
            <p:ph type="ctrTitle" idx="2"/>
          </p:nvPr>
        </p:nvSpPr>
        <p:spPr>
          <a:xfrm>
            <a:off x="4877767" y="4202967"/>
            <a:ext cx="2437600" cy="425600"/>
          </a:xfrm>
          <a:prstGeom prst="rect">
            <a:avLst/>
          </a:prstGeom>
        </p:spPr>
        <p:txBody>
          <a:bodyPr spcFirstLastPara="1" wrap="square" lIns="121900" tIns="121900" rIns="121900" bIns="121900" anchor="b" anchorCtr="0">
            <a:noAutofit/>
          </a:bodyPr>
          <a:lstStyle/>
          <a:p>
            <a:r>
              <a:rPr lang="de-DE" sz="2800" noProof="0" dirty="0">
                <a:latin typeface="Patrick Hand" panose="00000500000000000000" pitchFamily="2" charset="0"/>
              </a:rPr>
              <a:t>Jonas</a:t>
            </a:r>
          </a:p>
        </p:txBody>
      </p:sp>
      <p:sp>
        <p:nvSpPr>
          <p:cNvPr id="2010" name="Google Shape;2010;p109"/>
          <p:cNvSpPr txBox="1">
            <a:spLocks noGrp="1"/>
          </p:cNvSpPr>
          <p:nvPr>
            <p:ph type="ctrTitle" idx="3"/>
          </p:nvPr>
        </p:nvSpPr>
        <p:spPr>
          <a:xfrm>
            <a:off x="8340133" y="4202967"/>
            <a:ext cx="2437600" cy="425600"/>
          </a:xfrm>
          <a:prstGeom prst="rect">
            <a:avLst/>
          </a:prstGeom>
        </p:spPr>
        <p:txBody>
          <a:bodyPr spcFirstLastPara="1" wrap="square" lIns="121900" tIns="121900" rIns="121900" bIns="121900" anchor="b" anchorCtr="0">
            <a:noAutofit/>
          </a:bodyPr>
          <a:lstStyle/>
          <a:p>
            <a:r>
              <a:rPr lang="de-DE" sz="2800" noProof="0" dirty="0">
                <a:latin typeface="Patrick Hand" panose="00000500000000000000" pitchFamily="2" charset="0"/>
              </a:rPr>
              <a:t>Nicolas</a:t>
            </a:r>
          </a:p>
        </p:txBody>
      </p:sp>
      <p:sp>
        <p:nvSpPr>
          <p:cNvPr id="2011" name="Google Shape;2011;p109"/>
          <p:cNvSpPr txBox="1">
            <a:spLocks noGrp="1"/>
          </p:cNvSpPr>
          <p:nvPr>
            <p:ph type="subTitle" idx="4"/>
          </p:nvPr>
        </p:nvSpPr>
        <p:spPr>
          <a:xfrm>
            <a:off x="8067133" y="4525167"/>
            <a:ext cx="2983600" cy="1316000"/>
          </a:xfrm>
          <a:prstGeom prst="rect">
            <a:avLst/>
          </a:prstGeom>
        </p:spPr>
        <p:txBody>
          <a:bodyPr spcFirstLastPara="1" wrap="square" lIns="121900" tIns="121900" rIns="121900" bIns="121900" anchor="t" anchorCtr="0">
            <a:noAutofit/>
          </a:bodyPr>
          <a:lstStyle/>
          <a:p>
            <a:pPr marL="0" indent="0"/>
            <a:r>
              <a:rPr lang="de-DE" sz="2000" noProof="0" dirty="0">
                <a:latin typeface="Patrick Hand" panose="00000500000000000000" pitchFamily="2" charset="0"/>
              </a:rPr>
              <a:t>“Das meiste Phosphor in Pferdemist ist nicht bioverfügbar”</a:t>
            </a:r>
          </a:p>
        </p:txBody>
      </p:sp>
      <p:sp>
        <p:nvSpPr>
          <p:cNvPr id="2012" name="Google Shape;2012;p109"/>
          <p:cNvSpPr txBox="1">
            <a:spLocks noGrp="1"/>
          </p:cNvSpPr>
          <p:nvPr>
            <p:ph type="subTitle" idx="5"/>
          </p:nvPr>
        </p:nvSpPr>
        <p:spPr>
          <a:xfrm>
            <a:off x="4604767" y="4525167"/>
            <a:ext cx="2983600" cy="1316000"/>
          </a:xfrm>
          <a:prstGeom prst="rect">
            <a:avLst/>
          </a:prstGeom>
        </p:spPr>
        <p:txBody>
          <a:bodyPr spcFirstLastPara="1" wrap="square" lIns="121900" tIns="121900" rIns="121900" bIns="121900" anchor="t" anchorCtr="0">
            <a:noAutofit/>
          </a:bodyPr>
          <a:lstStyle/>
          <a:p>
            <a:pPr marL="0" indent="0"/>
            <a:r>
              <a:rPr lang="de-DE" sz="2000" noProof="0" dirty="0">
                <a:latin typeface="Patrick Hand" panose="00000500000000000000" pitchFamily="2" charset="0"/>
              </a:rPr>
              <a:t>”Frauen machen mir Angst”</a:t>
            </a:r>
          </a:p>
        </p:txBody>
      </p:sp>
      <p:grpSp>
        <p:nvGrpSpPr>
          <p:cNvPr id="2014" name="Google Shape;2014;p109"/>
          <p:cNvGrpSpPr/>
          <p:nvPr/>
        </p:nvGrpSpPr>
        <p:grpSpPr>
          <a:xfrm rot="1799889">
            <a:off x="1570915" y="1998866"/>
            <a:ext cx="2126551" cy="1925132"/>
            <a:chOff x="2311838" y="2084050"/>
            <a:chExt cx="965039" cy="873635"/>
          </a:xfrm>
        </p:grpSpPr>
        <p:sp>
          <p:nvSpPr>
            <p:cNvPr id="2015" name="Google Shape;2015;p109"/>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sp>
          <p:nvSpPr>
            <p:cNvPr id="2016" name="Google Shape;2016;p109"/>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lang="de-DE" sz="2400" noProof="0" dirty="0"/>
            </a:p>
          </p:txBody>
        </p:sp>
        <p:sp>
          <p:nvSpPr>
            <p:cNvPr id="2017" name="Google Shape;2017;p109"/>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grpSp>
      <p:pic>
        <p:nvPicPr>
          <p:cNvPr id="2018" name="Google Shape;2018;p109"/>
          <p:cNvPicPr preferRelativeResize="0"/>
          <p:nvPr/>
        </p:nvPicPr>
        <p:blipFill>
          <a:blip r:embed="rId3">
            <a:alphaModFix/>
            <a:extLst>
              <a:ext uri="{28A0092B-C50C-407E-A947-70E740481C1C}">
                <a14:useLocalDpi xmlns:a14="http://schemas.microsoft.com/office/drawing/2010/main" val="0"/>
              </a:ext>
            </a:extLst>
          </a:blip>
          <a:srcRect l="22141" r="22141"/>
          <a:stretch/>
        </p:blipFill>
        <p:spPr>
          <a:xfrm>
            <a:off x="1953992" y="2268131"/>
            <a:ext cx="1454400" cy="1491600"/>
          </a:xfrm>
          <a:prstGeom prst="ellipse">
            <a:avLst/>
          </a:prstGeom>
          <a:noFill/>
          <a:ln>
            <a:noFill/>
          </a:ln>
        </p:spPr>
      </p:pic>
      <p:grpSp>
        <p:nvGrpSpPr>
          <p:cNvPr id="2019" name="Google Shape;2019;p109"/>
          <p:cNvGrpSpPr/>
          <p:nvPr/>
        </p:nvGrpSpPr>
        <p:grpSpPr>
          <a:xfrm rot="1799889">
            <a:off x="5032149" y="1998866"/>
            <a:ext cx="2126551" cy="1925132"/>
            <a:chOff x="2311838" y="2084050"/>
            <a:chExt cx="965039" cy="873635"/>
          </a:xfrm>
        </p:grpSpPr>
        <p:sp>
          <p:nvSpPr>
            <p:cNvPr id="2020" name="Google Shape;2020;p109"/>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sp>
          <p:nvSpPr>
            <p:cNvPr id="2021" name="Google Shape;2021;p109"/>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lang="de-DE" sz="2400" noProof="0" dirty="0"/>
            </a:p>
          </p:txBody>
        </p:sp>
        <p:sp>
          <p:nvSpPr>
            <p:cNvPr id="2022" name="Google Shape;2022;p109"/>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grpSp>
      <p:pic>
        <p:nvPicPr>
          <p:cNvPr id="2023" name="Google Shape;2023;p109"/>
          <p:cNvPicPr preferRelativeResize="0"/>
          <p:nvPr/>
        </p:nvPicPr>
        <p:blipFill>
          <a:blip r:embed="rId4">
            <a:alphaModFix/>
            <a:extLst>
              <a:ext uri="{28A0092B-C50C-407E-A947-70E740481C1C}">
                <a14:useLocalDpi xmlns:a14="http://schemas.microsoft.com/office/drawing/2010/main" val="0"/>
              </a:ext>
            </a:extLst>
          </a:blip>
          <a:srcRect l="2948" t="10299" r="6278" b="31730"/>
          <a:stretch>
            <a:fillRect/>
          </a:stretch>
        </p:blipFill>
        <p:spPr>
          <a:xfrm>
            <a:off x="5398383" y="2268131"/>
            <a:ext cx="1467709" cy="1491600"/>
          </a:xfrm>
          <a:prstGeom prst="ellipse">
            <a:avLst/>
          </a:prstGeom>
          <a:noFill/>
          <a:ln>
            <a:noFill/>
          </a:ln>
        </p:spPr>
      </p:pic>
      <p:grpSp>
        <p:nvGrpSpPr>
          <p:cNvPr id="2024" name="Google Shape;2024;p109"/>
          <p:cNvGrpSpPr/>
          <p:nvPr/>
        </p:nvGrpSpPr>
        <p:grpSpPr>
          <a:xfrm rot="1799889">
            <a:off x="8493382" y="1998866"/>
            <a:ext cx="2126551" cy="1925132"/>
            <a:chOff x="2311838" y="2084050"/>
            <a:chExt cx="965039" cy="873635"/>
          </a:xfrm>
        </p:grpSpPr>
        <p:sp>
          <p:nvSpPr>
            <p:cNvPr id="2025" name="Google Shape;2025;p109"/>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sp>
          <p:nvSpPr>
            <p:cNvPr id="2026" name="Google Shape;2026;p109"/>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lang="de-DE" sz="2400" noProof="0" dirty="0"/>
            </a:p>
          </p:txBody>
        </p:sp>
        <p:sp>
          <p:nvSpPr>
            <p:cNvPr id="2027" name="Google Shape;2027;p109"/>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p>
          </p:txBody>
        </p:sp>
      </p:grpSp>
      <p:pic>
        <p:nvPicPr>
          <p:cNvPr id="2028" name="Google Shape;2028;p109"/>
          <p:cNvPicPr preferRelativeResize="0"/>
          <p:nvPr/>
        </p:nvPicPr>
        <p:blipFill>
          <a:blip r:embed="rId5">
            <a:alphaModFix/>
            <a:extLst>
              <a:ext uri="{28A0092B-C50C-407E-A947-70E740481C1C}">
                <a14:useLocalDpi xmlns:a14="http://schemas.microsoft.com/office/drawing/2010/main" val="0"/>
              </a:ext>
            </a:extLst>
          </a:blip>
          <a:srcRect l="1247" t="1" r="3742" b="3752"/>
          <a:stretch>
            <a:fillRect/>
          </a:stretch>
        </p:blipFill>
        <p:spPr>
          <a:xfrm>
            <a:off x="8858250" y="2271299"/>
            <a:ext cx="1458155" cy="1484637"/>
          </a:xfrm>
          <a:prstGeom prst="ellipse">
            <a:avLst/>
          </a:prstGeom>
          <a:noFill/>
          <a:ln>
            <a:noFill/>
          </a:ln>
        </p:spPr>
      </p:pic>
      <p:grpSp>
        <p:nvGrpSpPr>
          <p:cNvPr id="3" name="Group 2">
            <a:extLst>
              <a:ext uri="{FF2B5EF4-FFF2-40B4-BE49-F238E27FC236}">
                <a16:creationId xmlns:a16="http://schemas.microsoft.com/office/drawing/2014/main" id="{E82E6A2D-BF81-0FFA-26D4-D9C453D2CFBF}"/>
              </a:ext>
            </a:extLst>
          </p:cNvPr>
          <p:cNvGrpSpPr/>
          <p:nvPr/>
        </p:nvGrpSpPr>
        <p:grpSpPr>
          <a:xfrm>
            <a:off x="4629114" y="420656"/>
            <a:ext cx="3026624" cy="1316000"/>
            <a:chOff x="5963041" y="338081"/>
            <a:chExt cx="3026624" cy="1316000"/>
          </a:xfrm>
          <a:effectLst>
            <a:outerShdw blurRad="50800" dist="38100" dir="18900000" algn="bl" rotWithShape="0">
              <a:srgbClr val="6731BE">
                <a:alpha val="40000"/>
              </a:srgbClr>
            </a:outerShdw>
          </a:effectLst>
        </p:grpSpPr>
        <p:pic>
          <p:nvPicPr>
            <p:cNvPr id="6" name="Picture 5">
              <a:extLst>
                <a:ext uri="{FF2B5EF4-FFF2-40B4-BE49-F238E27FC236}">
                  <a16:creationId xmlns:a16="http://schemas.microsoft.com/office/drawing/2014/main" id="{5FF82FD5-9E5D-9EB8-7ADA-092D7218D9A6}"/>
                </a:ext>
              </a:extLst>
            </p:cNvPr>
            <p:cNvPicPr>
              <a:picLocks noChangeAspect="1"/>
            </p:cNvPicPr>
            <p:nvPr/>
          </p:nvPicPr>
          <p:blipFill>
            <a:blip r:embed="rId6"/>
            <a:srcRect l="13512" t="17653" r="63288" b="24821"/>
            <a:stretch>
              <a:fillRect/>
            </a:stretch>
          </p:blipFill>
          <p:spPr>
            <a:xfrm>
              <a:off x="5963041" y="338081"/>
              <a:ext cx="500845" cy="1316000"/>
            </a:xfrm>
            <a:prstGeom prst="rect">
              <a:avLst/>
            </a:prstGeom>
          </p:spPr>
        </p:pic>
        <p:pic>
          <p:nvPicPr>
            <p:cNvPr id="2" name="Picture 1">
              <a:extLst>
                <a:ext uri="{FF2B5EF4-FFF2-40B4-BE49-F238E27FC236}">
                  <a16:creationId xmlns:a16="http://schemas.microsoft.com/office/drawing/2014/main" id="{D191C5CB-19AD-FBEC-5B54-1C909168E0A9}"/>
                </a:ext>
              </a:extLst>
            </p:cNvPr>
            <p:cNvPicPr>
              <a:picLocks noChangeAspect="1"/>
            </p:cNvPicPr>
            <p:nvPr/>
          </p:nvPicPr>
          <p:blipFill>
            <a:blip r:embed="rId6"/>
            <a:srcRect l="36738" t="38934" r="6189" b="35024"/>
            <a:stretch>
              <a:fillRect/>
            </a:stretch>
          </p:blipFill>
          <p:spPr>
            <a:xfrm>
              <a:off x="6555046" y="440633"/>
              <a:ext cx="2434619" cy="111089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063642-7396-FC00-9C64-F95A9C6A3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DF77E-7B28-9634-D48F-C1536102C3D4}"/>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noProof="0" dirty="0" err="1">
                <a:solidFill>
                  <a:srgbClr val="000000"/>
                </a:solidFill>
                <a:latin typeface="Patrick Hand" panose="00000500000000000000" pitchFamily="2" charset="0"/>
              </a:rPr>
              <a:t>Matching</a:t>
            </a:r>
            <a:r>
              <a:rPr lang="de-DE" sz="5400" b="1" noProof="0" dirty="0">
                <a:solidFill>
                  <a:srgbClr val="000000"/>
                </a:solidFill>
                <a:latin typeface="Patrick Hand" panose="00000500000000000000" pitchFamily="2" charset="0"/>
              </a:rPr>
              <a:t> Algorithmus</a:t>
            </a:r>
          </a:p>
        </p:txBody>
      </p:sp>
      <p:grpSp>
        <p:nvGrpSpPr>
          <p:cNvPr id="7" name="Group 6">
            <a:extLst>
              <a:ext uri="{FF2B5EF4-FFF2-40B4-BE49-F238E27FC236}">
                <a16:creationId xmlns:a16="http://schemas.microsoft.com/office/drawing/2014/main" id="{E33EAEC2-F0E3-6A05-FFF9-43B1B391BDF9}"/>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44D2798D-9091-5F7F-1575-893BDB104531}"/>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BE7680B3-802E-99EB-6A49-B9C542B15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4E1FF3EA-3021-F359-E76E-AADA36B12071}"/>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2" name="Picture 11">
            <a:extLst>
              <a:ext uri="{FF2B5EF4-FFF2-40B4-BE49-F238E27FC236}">
                <a16:creationId xmlns:a16="http://schemas.microsoft.com/office/drawing/2014/main" id="{51FEA37A-5806-CE9E-E1B5-5B0E8C69B959}"/>
              </a:ext>
            </a:extLst>
          </p:cNvPr>
          <p:cNvPicPr>
            <a:picLocks noChangeAspect="1"/>
          </p:cNvPicPr>
          <p:nvPr/>
        </p:nvPicPr>
        <p:blipFill>
          <a:blip r:embed="rId4"/>
          <a:stretch>
            <a:fillRect/>
          </a:stretch>
        </p:blipFill>
        <p:spPr>
          <a:xfrm>
            <a:off x="1169450" y="1264987"/>
            <a:ext cx="4714788" cy="5483704"/>
          </a:xfrm>
          <a:prstGeom prst="rect">
            <a:avLst/>
          </a:prstGeom>
        </p:spPr>
      </p:pic>
      <p:pic>
        <p:nvPicPr>
          <p:cNvPr id="13" name="Picture 12">
            <a:extLst>
              <a:ext uri="{FF2B5EF4-FFF2-40B4-BE49-F238E27FC236}">
                <a16:creationId xmlns:a16="http://schemas.microsoft.com/office/drawing/2014/main" id="{D7EEFE96-AB73-E8E9-CBB5-2D5E69A4F7A2}"/>
              </a:ext>
            </a:extLst>
          </p:cNvPr>
          <p:cNvPicPr>
            <a:picLocks noChangeAspect="1"/>
          </p:cNvPicPr>
          <p:nvPr/>
        </p:nvPicPr>
        <p:blipFill>
          <a:blip r:embed="rId5"/>
          <a:stretch>
            <a:fillRect/>
          </a:stretch>
        </p:blipFill>
        <p:spPr>
          <a:xfrm>
            <a:off x="5667449" y="1264987"/>
            <a:ext cx="5292472" cy="5483704"/>
          </a:xfrm>
          <a:prstGeom prst="rect">
            <a:avLst/>
          </a:prstGeom>
        </p:spPr>
      </p:pic>
    </p:spTree>
    <p:extLst>
      <p:ext uri="{BB962C8B-B14F-4D97-AF65-F5344CB8AC3E}">
        <p14:creationId xmlns:p14="http://schemas.microsoft.com/office/powerpoint/2010/main" val="2289188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EDF1C-08F4-C075-401B-24BC23BDF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518B2-5A37-7539-00D8-F77038B79E00}"/>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App </a:t>
            </a:r>
            <a:r>
              <a:rPr lang="de-DE" sz="5400" b="1" noProof="0" dirty="0" err="1">
                <a:solidFill>
                  <a:srgbClr val="000000"/>
                </a:solidFill>
                <a:latin typeface="Patrick Hand" panose="00000500000000000000" pitchFamily="2" charset="0"/>
              </a:rPr>
              <a:t>Logic</a:t>
            </a:r>
            <a:r>
              <a:rPr lang="de-DE" sz="5400" b="1" noProof="0" dirty="0">
                <a:solidFill>
                  <a:srgbClr val="000000"/>
                </a:solidFill>
                <a:latin typeface="Patrick Hand" panose="00000500000000000000" pitchFamily="2" charset="0"/>
              </a:rPr>
              <a:t> – </a:t>
            </a:r>
            <a:r>
              <a:rPr lang="de-DE" sz="5400" b="1" dirty="0" err="1">
                <a:solidFill>
                  <a:srgbClr val="000000"/>
                </a:solidFill>
                <a:latin typeface="Patrick Hand" panose="00000500000000000000" pitchFamily="2" charset="0"/>
              </a:rPr>
              <a:t>Sp</a:t>
            </a:r>
            <a:r>
              <a:rPr lang="de-DE" sz="5400" b="1" noProof="0" dirty="0" err="1">
                <a:solidFill>
                  <a:srgbClr val="000000"/>
                </a:solidFill>
                <a:latin typeface="Patrick Hand" panose="00000500000000000000" pitchFamily="2" charset="0"/>
              </a:rPr>
              <a:t>eichern</a:t>
            </a:r>
            <a:r>
              <a:rPr lang="de-DE" sz="5400" b="1" noProof="0" dirty="0">
                <a:solidFill>
                  <a:srgbClr val="000000"/>
                </a:solidFill>
                <a:latin typeface="Patrick Hand" panose="00000500000000000000" pitchFamily="2" charset="0"/>
              </a:rPr>
              <a:t> und Löschen</a:t>
            </a:r>
          </a:p>
        </p:txBody>
      </p:sp>
      <p:grpSp>
        <p:nvGrpSpPr>
          <p:cNvPr id="7" name="Group 6">
            <a:extLst>
              <a:ext uri="{FF2B5EF4-FFF2-40B4-BE49-F238E27FC236}">
                <a16:creationId xmlns:a16="http://schemas.microsoft.com/office/drawing/2014/main" id="{12D7F7DA-AB38-BAB9-3166-C3A5AEB87858}"/>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9738B045-AC2B-29BC-9EC6-4EEF3C858378}"/>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E6013957-A1A0-E61A-088B-8B3516732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7EEDF288-BF3A-12D6-23ED-3301767656E7}"/>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33102292-20A9-C80B-D886-8617C7CD6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92" y="1699260"/>
            <a:ext cx="5916469" cy="3680460"/>
          </a:xfrm>
          <a:prstGeom prst="rect">
            <a:avLst/>
          </a:prstGeom>
        </p:spPr>
      </p:pic>
      <p:pic>
        <p:nvPicPr>
          <p:cNvPr id="10" name="Picture 9">
            <a:extLst>
              <a:ext uri="{FF2B5EF4-FFF2-40B4-BE49-F238E27FC236}">
                <a16:creationId xmlns:a16="http://schemas.microsoft.com/office/drawing/2014/main" id="{56F7F234-DE34-AF44-EEEA-E8E225E6D2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211" y="1146079"/>
            <a:ext cx="5330197" cy="5444713"/>
          </a:xfrm>
          <a:prstGeom prst="rect">
            <a:avLst/>
          </a:prstGeom>
        </p:spPr>
      </p:pic>
    </p:spTree>
    <p:extLst>
      <p:ext uri="{BB962C8B-B14F-4D97-AF65-F5344CB8AC3E}">
        <p14:creationId xmlns:p14="http://schemas.microsoft.com/office/powerpoint/2010/main" val="10990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C3E6EA47-38B6-19F8-0A72-40E3710758E1}"/>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DF0708A-D5D9-5FBF-5B40-832FF5F14139}"/>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A69E65DD-EDCF-78B9-4177-CE7690EB784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5FDD5FD7-7DBC-C46D-03FB-56373DD77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016474A5-B9B1-693C-9382-96111794D6A9}"/>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1AC3528D-9A44-6E3B-4E63-49A2DDCA7D99}"/>
              </a:ext>
            </a:extLst>
          </p:cNvPr>
          <p:cNvSpPr txBox="1">
            <a:spLocks/>
          </p:cNvSpPr>
          <p:nvPr/>
        </p:nvSpPr>
        <p:spPr>
          <a:xfrm>
            <a:off x="3887754" y="2826965"/>
            <a:ext cx="6506547"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err="1">
                <a:solidFill>
                  <a:srgbClr val="000000"/>
                </a:solidFill>
                <a:latin typeface="Patrick Hand" panose="00000500000000000000" pitchFamily="2" charset="0"/>
              </a:rPr>
              <a:t>Presentation</a:t>
            </a:r>
            <a:r>
              <a:rPr lang="de-DE" sz="6600" b="1" kern="0" noProof="0" dirty="0">
                <a:solidFill>
                  <a:srgbClr val="000000"/>
                </a:solidFill>
                <a:latin typeface="Patrick Hand" panose="00000500000000000000" pitchFamily="2" charset="0"/>
              </a:rPr>
              <a:t> Layer</a:t>
            </a:r>
          </a:p>
        </p:txBody>
      </p:sp>
    </p:spTree>
    <p:extLst>
      <p:ext uri="{BB962C8B-B14F-4D97-AF65-F5344CB8AC3E}">
        <p14:creationId xmlns:p14="http://schemas.microsoft.com/office/powerpoint/2010/main" val="1332446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2D1A-9D57-1175-A715-BD1DA4910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506C31-D425-A57D-0654-67638199A0CA}"/>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4EC017A9-EAF5-8473-0EC8-9B58FD2F93E8}"/>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E9B7729D-BBF2-8DC6-FE8B-C7A076DB54A9}"/>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AD480427-0959-923F-79E0-C73F8487D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33D36632-2FCE-AA37-C207-0BECB1F50E9E}"/>
              </a:ext>
            </a:extLst>
          </p:cNvPr>
          <p:cNvPicPr>
            <a:picLocks noChangeAspect="1"/>
          </p:cNvPicPr>
          <p:nvPr/>
        </p:nvPicPr>
        <p:blipFill>
          <a:blip r:embed="rId3"/>
          <a:stretch>
            <a:fillRect/>
          </a:stretch>
        </p:blipFill>
        <p:spPr>
          <a:xfrm>
            <a:off x="174304" y="5660961"/>
            <a:ext cx="1113064" cy="1113064"/>
          </a:xfrm>
          <a:prstGeom prst="rect">
            <a:avLst/>
          </a:prstGeom>
        </p:spPr>
      </p:pic>
      <p:grpSp>
        <p:nvGrpSpPr>
          <p:cNvPr id="22" name="Group 21">
            <a:extLst>
              <a:ext uri="{FF2B5EF4-FFF2-40B4-BE49-F238E27FC236}">
                <a16:creationId xmlns:a16="http://schemas.microsoft.com/office/drawing/2014/main" id="{0EA1D716-992E-5C49-35B9-2A2D3E898B63}"/>
              </a:ext>
            </a:extLst>
          </p:cNvPr>
          <p:cNvGrpSpPr/>
          <p:nvPr/>
        </p:nvGrpSpPr>
        <p:grpSpPr>
          <a:xfrm>
            <a:off x="6866236" y="2678706"/>
            <a:ext cx="4242249" cy="2546766"/>
            <a:chOff x="6717670" y="2479530"/>
            <a:chExt cx="4242249" cy="2546766"/>
          </a:xfrm>
        </p:grpSpPr>
        <p:sp>
          <p:nvSpPr>
            <p:cNvPr id="21" name="Speech Bubble: Rectangle with Corners Rounded 20">
              <a:extLst>
                <a:ext uri="{FF2B5EF4-FFF2-40B4-BE49-F238E27FC236}">
                  <a16:creationId xmlns:a16="http://schemas.microsoft.com/office/drawing/2014/main" id="{7FB25FA5-47B7-79BA-56F5-71BF774B605F}"/>
                </a:ext>
              </a:extLst>
            </p:cNvPr>
            <p:cNvSpPr/>
            <p:nvPr/>
          </p:nvSpPr>
          <p:spPr>
            <a:xfrm flipH="1">
              <a:off x="6717670" y="2479530"/>
              <a:ext cx="4242249" cy="2546766"/>
            </a:xfrm>
            <a:prstGeom prst="wedgeRoundRectCallout">
              <a:avLst>
                <a:gd name="adj1" fmla="val -36122"/>
                <a:gd name="adj2" fmla="val 6114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pic>
          <p:nvPicPr>
            <p:cNvPr id="5" name="Picture 4">
              <a:extLst>
                <a:ext uri="{FF2B5EF4-FFF2-40B4-BE49-F238E27FC236}">
                  <a16:creationId xmlns:a16="http://schemas.microsoft.com/office/drawing/2014/main" id="{CF24529F-6140-F4AE-DE66-1DDA4E6B5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3387">
              <a:off x="7163308" y="2733082"/>
              <a:ext cx="999070" cy="1121655"/>
            </a:xfrm>
            <a:prstGeom prst="rect">
              <a:avLst/>
            </a:prstGeom>
          </p:spPr>
        </p:pic>
        <p:pic>
          <p:nvPicPr>
            <p:cNvPr id="10" name="Picture 9">
              <a:extLst>
                <a:ext uri="{FF2B5EF4-FFF2-40B4-BE49-F238E27FC236}">
                  <a16:creationId xmlns:a16="http://schemas.microsoft.com/office/drawing/2014/main" id="{CE583B7B-E5F3-9BF6-7C87-2396BC2A4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58276">
              <a:off x="8099046" y="3791105"/>
              <a:ext cx="1290838" cy="951980"/>
            </a:xfrm>
            <a:prstGeom prst="rect">
              <a:avLst/>
            </a:prstGeom>
          </p:spPr>
        </p:pic>
        <p:pic>
          <p:nvPicPr>
            <p:cNvPr id="12" name="Picture 11">
              <a:extLst>
                <a:ext uri="{FF2B5EF4-FFF2-40B4-BE49-F238E27FC236}">
                  <a16:creationId xmlns:a16="http://schemas.microsoft.com/office/drawing/2014/main" id="{5788FF0E-6AF1-4368-C990-6DD178AFE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53968">
              <a:off x="9404106" y="2654411"/>
              <a:ext cx="1344723" cy="1081324"/>
            </a:xfrm>
            <a:prstGeom prst="rect">
              <a:avLst/>
            </a:prstGeom>
          </p:spPr>
        </p:pic>
      </p:grpSp>
      <p:grpSp>
        <p:nvGrpSpPr>
          <p:cNvPr id="20" name="Group 19">
            <a:extLst>
              <a:ext uri="{FF2B5EF4-FFF2-40B4-BE49-F238E27FC236}">
                <a16:creationId xmlns:a16="http://schemas.microsoft.com/office/drawing/2014/main" id="{06C57643-5894-03E5-1EAD-8876D2856E97}"/>
              </a:ext>
            </a:extLst>
          </p:cNvPr>
          <p:cNvGrpSpPr/>
          <p:nvPr/>
        </p:nvGrpSpPr>
        <p:grpSpPr>
          <a:xfrm>
            <a:off x="1046629" y="1043427"/>
            <a:ext cx="4963886" cy="6041145"/>
            <a:chOff x="1046629" y="1043427"/>
            <a:chExt cx="4963886" cy="6041145"/>
          </a:xfrm>
        </p:grpSpPr>
        <p:sp>
          <p:nvSpPr>
            <p:cNvPr id="18" name="Explosion: 14 Points 17">
              <a:extLst>
                <a:ext uri="{FF2B5EF4-FFF2-40B4-BE49-F238E27FC236}">
                  <a16:creationId xmlns:a16="http://schemas.microsoft.com/office/drawing/2014/main" id="{EC687E11-FD1F-3A86-5F26-F5F638C54675}"/>
                </a:ext>
              </a:extLst>
            </p:cNvPr>
            <p:cNvSpPr/>
            <p:nvPr/>
          </p:nvSpPr>
          <p:spPr>
            <a:xfrm rot="3067959">
              <a:off x="507999" y="1582057"/>
              <a:ext cx="6041145" cy="4963886"/>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pic>
          <p:nvPicPr>
            <p:cNvPr id="16" name="Picture 15">
              <a:extLst>
                <a:ext uri="{FF2B5EF4-FFF2-40B4-BE49-F238E27FC236}">
                  <a16:creationId xmlns:a16="http://schemas.microsoft.com/office/drawing/2014/main" id="{766E430E-F917-8EFC-AB49-0DB801CB746B}"/>
                </a:ext>
              </a:extLst>
            </p:cNvPr>
            <p:cNvPicPr>
              <a:picLocks noChangeAspect="1"/>
            </p:cNvPicPr>
            <p:nvPr/>
          </p:nvPicPr>
          <p:blipFill>
            <a:blip r:embed="rId7">
              <a:extLst>
                <a:ext uri="{28A0092B-C50C-407E-A947-70E740481C1C}">
                  <a14:useLocalDpi xmlns:a14="http://schemas.microsoft.com/office/drawing/2010/main" val="0"/>
                </a:ext>
              </a:extLst>
            </a:blip>
            <a:srcRect t="25902"/>
            <a:stretch>
              <a:fillRect/>
            </a:stretch>
          </p:blipFill>
          <p:spPr>
            <a:xfrm>
              <a:off x="1815748" y="2445387"/>
              <a:ext cx="2874347" cy="353478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62467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928AB-E68D-B59B-1F33-7A5ED4D4A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A15DE-05F3-92F6-6B2F-91D6C2F7C364}"/>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0E26FAC5-FB4E-CC70-5E7C-CA2CA03BBC91}"/>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4D0F1EC8-C388-270C-742C-F835CD549F8F}"/>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2ADE1CB3-DAE5-6FE7-CCE1-3999764E1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9F628E5F-3D96-F525-5C7F-8599601E7845}"/>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20" name="Picture 19">
            <a:extLst>
              <a:ext uri="{FF2B5EF4-FFF2-40B4-BE49-F238E27FC236}">
                <a16:creationId xmlns:a16="http://schemas.microsoft.com/office/drawing/2014/main" id="{01DAA9E6-9FDE-F548-30AB-6B6689B78ABF}"/>
              </a:ext>
            </a:extLst>
          </p:cNvPr>
          <p:cNvPicPr>
            <a:picLocks noChangeAspect="1"/>
          </p:cNvPicPr>
          <p:nvPr/>
        </p:nvPicPr>
        <p:blipFill>
          <a:blip r:embed="rId4"/>
          <a:stretch>
            <a:fillRect/>
          </a:stretch>
        </p:blipFill>
        <p:spPr>
          <a:xfrm>
            <a:off x="6476832" y="1783534"/>
            <a:ext cx="5073577" cy="295356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1C4ED09F-D6D1-DCC6-D2BA-C95834FAA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204791">
            <a:off x="972841" y="2063460"/>
            <a:ext cx="1734788" cy="2157416"/>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pic>
        <p:nvPicPr>
          <p:cNvPr id="6" name="Picture 5">
            <a:extLst>
              <a:ext uri="{FF2B5EF4-FFF2-40B4-BE49-F238E27FC236}">
                <a16:creationId xmlns:a16="http://schemas.microsoft.com/office/drawing/2014/main" id="{A1F6BBC7-F249-657E-CBFE-DF1371DC1E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393472">
            <a:off x="2695935" y="1822983"/>
            <a:ext cx="2437839" cy="2887572"/>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pic>
        <p:nvPicPr>
          <p:cNvPr id="26" name="Picture 25">
            <a:extLst>
              <a:ext uri="{FF2B5EF4-FFF2-40B4-BE49-F238E27FC236}">
                <a16:creationId xmlns:a16="http://schemas.microsoft.com/office/drawing/2014/main" id="{B74496A1-A425-0675-BA0A-A9BCE002C976}"/>
              </a:ext>
            </a:extLst>
          </p:cNvPr>
          <p:cNvPicPr>
            <a:picLocks noChangeAspect="1"/>
          </p:cNvPicPr>
          <p:nvPr/>
        </p:nvPicPr>
        <p:blipFill>
          <a:blip r:embed="rId7">
            <a:extLst>
              <a:ext uri="{28A0092B-C50C-407E-A947-70E740481C1C}">
                <a14:useLocalDpi xmlns:a14="http://schemas.microsoft.com/office/drawing/2010/main" val="0"/>
              </a:ext>
            </a:extLst>
          </a:blip>
          <a:srcRect l="11812" t="10278" r="16498" b="12361"/>
          <a:stretch>
            <a:fillRect/>
          </a:stretch>
        </p:blipFill>
        <p:spPr>
          <a:xfrm>
            <a:off x="530315" y="3794797"/>
            <a:ext cx="2106740" cy="1497684"/>
          </a:xfrm>
          <a:prstGeom prst="rect">
            <a:avLst/>
          </a:prstGeom>
          <a:ln/>
        </p:spPr>
        <p:style>
          <a:lnRef idx="2">
            <a:schemeClr val="accent6"/>
          </a:lnRef>
          <a:fillRef idx="1">
            <a:schemeClr val="lt1"/>
          </a:fillRef>
          <a:effectRef idx="0">
            <a:schemeClr val="accent6"/>
          </a:effectRef>
          <a:fontRef idx="minor">
            <a:schemeClr val="dk1"/>
          </a:fontRef>
        </p:style>
      </p:pic>
      <p:pic>
        <p:nvPicPr>
          <p:cNvPr id="28" name="Picture 27">
            <a:extLst>
              <a:ext uri="{FF2B5EF4-FFF2-40B4-BE49-F238E27FC236}">
                <a16:creationId xmlns:a16="http://schemas.microsoft.com/office/drawing/2014/main" id="{04599D2E-40CA-029C-BD94-DA0D88A47F06}"/>
              </a:ext>
            </a:extLst>
          </p:cNvPr>
          <p:cNvPicPr>
            <a:picLocks noChangeAspect="1"/>
          </p:cNvPicPr>
          <p:nvPr/>
        </p:nvPicPr>
        <p:blipFill>
          <a:blip r:embed="rId8">
            <a:extLst>
              <a:ext uri="{28A0092B-C50C-407E-A947-70E740481C1C}">
                <a14:useLocalDpi xmlns:a14="http://schemas.microsoft.com/office/drawing/2010/main" val="0"/>
              </a:ext>
            </a:extLst>
          </a:blip>
          <a:srcRect l="11412" t="10452" r="16043" b="12187"/>
          <a:stretch>
            <a:fillRect/>
          </a:stretch>
        </p:blipFill>
        <p:spPr>
          <a:xfrm>
            <a:off x="3417987" y="4339338"/>
            <a:ext cx="2106740" cy="1479999"/>
          </a:xfrm>
          <a:prstGeom prst="rect">
            <a:avLst/>
          </a:prstGeom>
        </p:spPr>
        <p:style>
          <a:lnRef idx="2">
            <a:schemeClr val="accent6"/>
          </a:lnRef>
          <a:fillRef idx="1">
            <a:schemeClr val="lt1"/>
          </a:fillRef>
          <a:effectRef idx="0">
            <a:schemeClr val="accent6"/>
          </a:effectRef>
          <a:fontRef idx="minor">
            <a:schemeClr val="dk1"/>
          </a:fontRef>
        </p:style>
      </p:pic>
      <p:pic>
        <p:nvPicPr>
          <p:cNvPr id="30" name="Picture 29">
            <a:extLst>
              <a:ext uri="{FF2B5EF4-FFF2-40B4-BE49-F238E27FC236}">
                <a16:creationId xmlns:a16="http://schemas.microsoft.com/office/drawing/2014/main" id="{20322285-9337-1DA1-5AB4-1EDF6AD6C681}"/>
              </a:ext>
            </a:extLst>
          </p:cNvPr>
          <p:cNvPicPr>
            <a:picLocks noChangeAspect="1"/>
          </p:cNvPicPr>
          <p:nvPr/>
        </p:nvPicPr>
        <p:blipFill>
          <a:blip r:embed="rId9">
            <a:extLst>
              <a:ext uri="{28A0092B-C50C-407E-A947-70E740481C1C}">
                <a14:useLocalDpi xmlns:a14="http://schemas.microsoft.com/office/drawing/2010/main" val="0"/>
              </a:ext>
            </a:extLst>
          </a:blip>
          <a:srcRect l="11337" t="9931" r="16369" b="12291"/>
          <a:stretch>
            <a:fillRect/>
          </a:stretch>
        </p:blipFill>
        <p:spPr>
          <a:xfrm>
            <a:off x="1979900" y="4186469"/>
            <a:ext cx="1938723" cy="1374067"/>
          </a:xfrm>
          <a:prstGeom prst="rect">
            <a:avLst/>
          </a:prstGeom>
        </p:spPr>
        <p:style>
          <a:lnRef idx="2">
            <a:schemeClr val="accent6"/>
          </a:lnRef>
          <a:fillRef idx="1">
            <a:schemeClr val="lt1"/>
          </a:fillRef>
          <a:effectRef idx="0">
            <a:schemeClr val="accent6"/>
          </a:effectRef>
          <a:fontRef idx="minor">
            <a:schemeClr val="dk1"/>
          </a:fontRef>
        </p:style>
      </p:pic>
      <p:sp>
        <p:nvSpPr>
          <p:cNvPr id="31" name="Isosceles Triangle 30">
            <a:extLst>
              <a:ext uri="{FF2B5EF4-FFF2-40B4-BE49-F238E27FC236}">
                <a16:creationId xmlns:a16="http://schemas.microsoft.com/office/drawing/2014/main" id="{6965E048-7EB1-FFF3-BC0B-C6C6037C6057}"/>
              </a:ext>
            </a:extLst>
          </p:cNvPr>
          <p:cNvSpPr/>
          <p:nvPr/>
        </p:nvSpPr>
        <p:spPr>
          <a:xfrm rot="5400000">
            <a:off x="5356000" y="3508278"/>
            <a:ext cx="1479999" cy="34474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pic>
        <p:nvPicPr>
          <p:cNvPr id="33" name="Picture 32">
            <a:extLst>
              <a:ext uri="{FF2B5EF4-FFF2-40B4-BE49-F238E27FC236}">
                <a16:creationId xmlns:a16="http://schemas.microsoft.com/office/drawing/2014/main" id="{A7B5882D-B2A1-33B8-4E8B-5B210481C5AB}"/>
              </a:ext>
            </a:extLst>
          </p:cNvPr>
          <p:cNvPicPr>
            <a:picLocks noChangeAspect="1"/>
          </p:cNvPicPr>
          <p:nvPr/>
        </p:nvPicPr>
        <p:blipFill>
          <a:blip r:embed="rId10"/>
          <a:srcRect l="797" t="371" r="-1"/>
          <a:stretch>
            <a:fillRect/>
          </a:stretch>
        </p:blipFill>
        <p:spPr>
          <a:xfrm rot="747965">
            <a:off x="9998041" y="3823935"/>
            <a:ext cx="1594650" cy="2445497"/>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pic>
        <p:nvPicPr>
          <p:cNvPr id="35" name="Picture 34">
            <a:extLst>
              <a:ext uri="{FF2B5EF4-FFF2-40B4-BE49-F238E27FC236}">
                <a16:creationId xmlns:a16="http://schemas.microsoft.com/office/drawing/2014/main" id="{64EF35F6-B317-2007-40E5-59829587A540}"/>
              </a:ext>
            </a:extLst>
          </p:cNvPr>
          <p:cNvPicPr>
            <a:picLocks noChangeAspect="1"/>
          </p:cNvPicPr>
          <p:nvPr/>
        </p:nvPicPr>
        <p:blipFill>
          <a:blip r:embed="rId11"/>
          <a:srcRect l="377" t="347"/>
          <a:stretch>
            <a:fillRect/>
          </a:stretch>
        </p:blipFill>
        <p:spPr>
          <a:xfrm rot="21135666">
            <a:off x="8296306" y="4255933"/>
            <a:ext cx="1906561" cy="2349624"/>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228594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888C3-172B-C8BE-886D-C66EBB332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9E181-8248-2153-8271-147AD3CA9067}"/>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4F7FFEF8-33B8-888F-A5C9-0A231F57990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15BA2856-E48A-DDC8-61E7-574E52778B88}"/>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E0789D1B-A8B8-66E3-A139-88EF93FD1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AF710761-DCAC-3792-82FE-66D8A2E01E55}"/>
              </a:ext>
            </a:extLst>
          </p:cNvPr>
          <p:cNvPicPr>
            <a:picLocks noChangeAspect="1"/>
          </p:cNvPicPr>
          <p:nvPr/>
        </p:nvPicPr>
        <p:blipFill>
          <a:blip r:embed="rId3"/>
          <a:stretch>
            <a:fillRect/>
          </a:stretch>
        </p:blipFill>
        <p:spPr>
          <a:xfrm>
            <a:off x="174304" y="5660961"/>
            <a:ext cx="1113064" cy="1113064"/>
          </a:xfrm>
          <a:prstGeom prst="rect">
            <a:avLst/>
          </a:prstGeom>
        </p:spPr>
      </p:pic>
      <p:sp>
        <p:nvSpPr>
          <p:cNvPr id="17" name="TextBox 16">
            <a:extLst>
              <a:ext uri="{FF2B5EF4-FFF2-40B4-BE49-F238E27FC236}">
                <a16:creationId xmlns:a16="http://schemas.microsoft.com/office/drawing/2014/main" id="{5F9D7234-0435-1552-8823-691803A94C02}"/>
              </a:ext>
            </a:extLst>
          </p:cNvPr>
          <p:cNvSpPr txBox="1"/>
          <p:nvPr/>
        </p:nvSpPr>
        <p:spPr>
          <a:xfrm>
            <a:off x="5188464" y="1948576"/>
            <a:ext cx="6829232" cy="4396396"/>
          </a:xfrm>
          <a:prstGeom prst="rect">
            <a:avLst/>
          </a:prstGeom>
          <a:noFill/>
        </p:spPr>
        <p:txBody>
          <a:bodyPr wrap="square" rtlCol="0">
            <a:spAutoFit/>
          </a:bodyPr>
          <a:lstStyle/>
          <a:p>
            <a:pPr>
              <a:lnSpc>
                <a:spcPct val="150000"/>
              </a:lnSpc>
              <a:buNone/>
            </a:pPr>
            <a:r>
              <a:rPr lang="de-DE" sz="2000" b="1" noProof="0" dirty="0">
                <a:solidFill>
                  <a:srgbClr val="000000"/>
                </a:solidFill>
                <a:latin typeface="Patrick Hand" panose="00000500000000000000" pitchFamily="2" charset="0"/>
              </a:rPr>
              <a:t>Orientierung an anderen großen (Web-)Apps</a:t>
            </a:r>
          </a:p>
          <a:p>
            <a:pPr marL="800100" lvl="1" indent="-342900">
              <a:lnSpc>
                <a:spcPct val="150000"/>
              </a:lnSpc>
              <a:buFont typeface="Arial" panose="020B0604020202020204" pitchFamily="34" charset="0"/>
              <a:buChar char="•"/>
            </a:pPr>
            <a:r>
              <a:rPr lang="de-DE" sz="1600" noProof="0" dirty="0">
                <a:solidFill>
                  <a:srgbClr val="000000"/>
                </a:solidFill>
                <a:latin typeface="Patrick Hand" panose="00000500000000000000" pitchFamily="2" charset="0"/>
              </a:rPr>
              <a:t>Nutzung </a:t>
            </a:r>
            <a:r>
              <a:rPr lang="de-DE" sz="1600" b="1" noProof="0" dirty="0">
                <a:solidFill>
                  <a:srgbClr val="000000"/>
                </a:solidFill>
                <a:latin typeface="Patrick Hand" panose="00000500000000000000" pitchFamily="2" charset="0"/>
              </a:rPr>
              <a:t>gängiger UI-/UX-Konventionen</a:t>
            </a:r>
          </a:p>
          <a:p>
            <a:pPr marL="800100" lvl="1" indent="-342900">
              <a:lnSpc>
                <a:spcPct val="150000"/>
              </a:lnSpc>
              <a:buFont typeface="Arial" panose="020B0604020202020204" pitchFamily="34" charset="0"/>
              <a:buChar char="•"/>
            </a:pPr>
            <a:r>
              <a:rPr lang="de-DE" sz="1600" noProof="0" dirty="0">
                <a:solidFill>
                  <a:srgbClr val="000000"/>
                </a:solidFill>
                <a:latin typeface="Patrick Hand" panose="00000500000000000000" pitchFamily="2" charset="0"/>
              </a:rPr>
              <a:t>z.B.: </a:t>
            </a:r>
            <a:r>
              <a:rPr lang="de-DE" sz="1600" b="1" noProof="0" dirty="0">
                <a:solidFill>
                  <a:srgbClr val="000000"/>
                </a:solidFill>
                <a:latin typeface="Patrick Hand" panose="00000500000000000000" pitchFamily="2" charset="0"/>
              </a:rPr>
              <a:t>Fixe Hauptnavigation </a:t>
            </a:r>
            <a:r>
              <a:rPr lang="de-DE" sz="1600" i="1" noProof="0" dirty="0">
                <a:solidFill>
                  <a:srgbClr val="000000"/>
                </a:solidFill>
                <a:latin typeface="Patrick Hand" panose="00000500000000000000" pitchFamily="2" charset="0"/>
              </a:rPr>
              <a:t>(Icons statt Text für schnellere Erfassung)</a:t>
            </a:r>
            <a:endParaRPr lang="de-DE" sz="2000" noProof="0" dirty="0">
              <a:solidFill>
                <a:srgbClr val="000000"/>
              </a:solidFill>
              <a:latin typeface="Patrick Hand" panose="00000500000000000000" pitchFamily="2" charset="0"/>
            </a:endParaRPr>
          </a:p>
          <a:p>
            <a:pPr>
              <a:lnSpc>
                <a:spcPct val="150000"/>
              </a:lnSpc>
            </a:pPr>
            <a:r>
              <a:rPr lang="de-DE" sz="2000" b="1" noProof="0" dirty="0">
                <a:solidFill>
                  <a:srgbClr val="000000"/>
                </a:solidFill>
                <a:latin typeface="Patrick Hand" panose="00000500000000000000" pitchFamily="2" charset="0"/>
              </a:rPr>
              <a:t>Visuelle Hierarchie </a:t>
            </a:r>
            <a:r>
              <a:rPr lang="de-DE" sz="1600" i="1" noProof="0" dirty="0">
                <a:solidFill>
                  <a:srgbClr val="000000"/>
                </a:solidFill>
                <a:latin typeface="Patrick Hand" panose="00000500000000000000" pitchFamily="2" charset="0"/>
              </a:rPr>
              <a:t>(am Beispiel Startseite)</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Zentrales Element immer der Content </a:t>
            </a:r>
            <a:r>
              <a:rPr lang="de-DE" sz="1600" i="1" noProof="0" dirty="0">
                <a:solidFill>
                  <a:srgbClr val="000000"/>
                </a:solidFill>
                <a:latin typeface="Patrick Hand" panose="00000500000000000000" pitchFamily="2" charset="0"/>
              </a:rPr>
              <a:t>(Erntebild)</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Sekundäre Informationen </a:t>
            </a:r>
            <a:r>
              <a:rPr lang="de-DE" sz="1600" i="1" noProof="0" dirty="0">
                <a:solidFill>
                  <a:srgbClr val="000000"/>
                </a:solidFill>
                <a:latin typeface="Patrick Hand" panose="00000500000000000000" pitchFamily="2" charset="0"/>
              </a:rPr>
              <a:t>(Größe, Gewicht, Beschreibung) klar rechts angeordnet</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Aktionen </a:t>
            </a:r>
            <a:r>
              <a:rPr lang="de-DE" sz="1600" i="1" noProof="0" dirty="0">
                <a:solidFill>
                  <a:srgbClr val="000000"/>
                </a:solidFill>
                <a:latin typeface="Patrick Hand" panose="00000500000000000000" pitchFamily="2" charset="0"/>
              </a:rPr>
              <a:t>(Like / Dislike) visuell hervorgehoben und farbcodiert</a:t>
            </a:r>
          </a:p>
          <a:p>
            <a:pPr>
              <a:lnSpc>
                <a:spcPct val="150000"/>
              </a:lnSpc>
            </a:pPr>
            <a:r>
              <a:rPr lang="de-DE" sz="2000" b="1" noProof="0" dirty="0">
                <a:solidFill>
                  <a:srgbClr val="000000"/>
                </a:solidFill>
                <a:latin typeface="Patrick Hand" panose="00000500000000000000" pitchFamily="2" charset="0"/>
              </a:rPr>
              <a:t>Ziel?</a:t>
            </a:r>
          </a:p>
          <a:p>
            <a:pPr marL="800100" lvl="1" indent="-342900">
              <a:lnSpc>
                <a:spcPct val="150000"/>
              </a:lnSpc>
              <a:buFont typeface="Arial" panose="020B0604020202020204" pitchFamily="34" charset="0"/>
              <a:buChar char="•"/>
            </a:pPr>
            <a:r>
              <a:rPr lang="de-DE" sz="1600" b="1" noProof="0" dirty="0">
                <a:solidFill>
                  <a:srgbClr val="000000"/>
                </a:solidFill>
                <a:latin typeface="Patrick Hand" panose="00000500000000000000" pitchFamily="2" charset="0"/>
              </a:rPr>
              <a:t>Keine Erklärung nötig </a:t>
            </a:r>
            <a:r>
              <a:rPr lang="de-DE" sz="1600" noProof="0" dirty="0">
                <a:solidFill>
                  <a:srgbClr val="000000"/>
                </a:solidFill>
                <a:latin typeface="Patrick Hand" panose="00000500000000000000" pitchFamily="2" charset="0"/>
              </a:rPr>
              <a:t>– die App erklärt sich selbst</a:t>
            </a:r>
          </a:p>
          <a:p>
            <a:pPr marL="800100" lvl="1" indent="-342900">
              <a:lnSpc>
                <a:spcPct val="150000"/>
              </a:lnSpc>
              <a:buFont typeface="Arial" panose="020B0604020202020204" pitchFamily="34" charset="0"/>
              <a:buChar char="•"/>
            </a:pPr>
            <a:r>
              <a:rPr lang="de-DE" sz="1600" noProof="0" dirty="0">
                <a:solidFill>
                  <a:srgbClr val="000000"/>
                </a:solidFill>
                <a:latin typeface="Patrick Hand" panose="00000500000000000000" pitchFamily="2" charset="0"/>
              </a:rPr>
              <a:t>Der Nutzer handelt </a:t>
            </a:r>
            <a:r>
              <a:rPr lang="de-DE" sz="1600" b="1" noProof="0" dirty="0">
                <a:solidFill>
                  <a:srgbClr val="000000"/>
                </a:solidFill>
                <a:latin typeface="Patrick Hand" panose="00000500000000000000" pitchFamily="2" charset="0"/>
              </a:rPr>
              <a:t>intuitiv</a:t>
            </a:r>
          </a:p>
        </p:txBody>
      </p:sp>
      <p:grpSp>
        <p:nvGrpSpPr>
          <p:cNvPr id="24" name="Group 23">
            <a:extLst>
              <a:ext uri="{FF2B5EF4-FFF2-40B4-BE49-F238E27FC236}">
                <a16:creationId xmlns:a16="http://schemas.microsoft.com/office/drawing/2014/main" id="{36CB1443-95C3-93CA-E8A9-A9ABC9AEFF31}"/>
              </a:ext>
            </a:extLst>
          </p:cNvPr>
          <p:cNvGrpSpPr/>
          <p:nvPr/>
        </p:nvGrpSpPr>
        <p:grpSpPr>
          <a:xfrm>
            <a:off x="457200" y="2445703"/>
            <a:ext cx="4597250" cy="2969521"/>
            <a:chOff x="457200" y="2445703"/>
            <a:chExt cx="4597250" cy="2969521"/>
          </a:xfrm>
        </p:grpSpPr>
        <p:pic>
          <p:nvPicPr>
            <p:cNvPr id="22" name="Picture 21">
              <a:extLst>
                <a:ext uri="{FF2B5EF4-FFF2-40B4-BE49-F238E27FC236}">
                  <a16:creationId xmlns:a16="http://schemas.microsoft.com/office/drawing/2014/main" id="{DCF454AD-47FD-0EAD-E3C8-8B41BB3B8019}"/>
                </a:ext>
              </a:extLst>
            </p:cNvPr>
            <p:cNvPicPr>
              <a:picLocks noChangeAspect="1"/>
            </p:cNvPicPr>
            <p:nvPr/>
          </p:nvPicPr>
          <p:blipFill>
            <a:blip r:embed="rId4"/>
            <a:stretch>
              <a:fillRect/>
            </a:stretch>
          </p:blipFill>
          <p:spPr>
            <a:xfrm>
              <a:off x="457200" y="2738950"/>
              <a:ext cx="4597250" cy="2676274"/>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32ED6999-49EA-C4F7-AC00-5B87C557BDD6}"/>
                </a:ext>
              </a:extLst>
            </p:cNvPr>
            <p:cNvSpPr txBox="1"/>
            <p:nvPr/>
          </p:nvSpPr>
          <p:spPr>
            <a:xfrm>
              <a:off x="457200" y="2445703"/>
              <a:ext cx="1227106" cy="338554"/>
            </a:xfrm>
            <a:prstGeom prst="rect">
              <a:avLst/>
            </a:prstGeom>
            <a:noFill/>
          </p:spPr>
          <p:txBody>
            <a:bodyPr wrap="square" rtlCol="0">
              <a:spAutoFit/>
            </a:bodyPr>
            <a:lstStyle/>
            <a:p>
              <a:r>
                <a:rPr lang="de-DE" sz="1600" b="1" i="1" noProof="0" dirty="0">
                  <a:solidFill>
                    <a:srgbClr val="000000"/>
                  </a:solidFill>
                  <a:latin typeface="Patrick Hand" panose="00000500000000000000" pitchFamily="2" charset="0"/>
                </a:rPr>
                <a:t>&gt; Startseite</a:t>
              </a:r>
            </a:p>
          </p:txBody>
        </p:sp>
      </p:grpSp>
    </p:spTree>
    <p:extLst>
      <p:ext uri="{BB962C8B-B14F-4D97-AF65-F5344CB8AC3E}">
        <p14:creationId xmlns:p14="http://schemas.microsoft.com/office/powerpoint/2010/main" val="564917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E4F95-F9CD-A26D-B17F-7095242F0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00B0C-2E9A-A67C-CD50-AF2E63A2DDF4}"/>
              </a:ext>
            </a:extLst>
          </p:cNvPr>
          <p:cNvSpPr>
            <a:spLocks noGrp="1"/>
          </p:cNvSpPr>
          <p:nvPr>
            <p:ph type="ctrTitle"/>
          </p:nvPr>
        </p:nvSpPr>
        <p:spPr>
          <a:xfrm>
            <a:off x="1474237" y="109310"/>
            <a:ext cx="9144000" cy="1674224"/>
          </a:xfrm>
        </p:spPr>
        <p:txBody>
          <a:bodyPr>
            <a:normAutofit fontScale="90000"/>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a:t>
            </a:r>
            <a:br>
              <a:rPr lang="de-DE" sz="5400" b="1" noProof="0" dirty="0">
                <a:solidFill>
                  <a:srgbClr val="000000"/>
                </a:solidFill>
                <a:latin typeface="Patrick Hand" panose="00000500000000000000" pitchFamily="2" charset="0"/>
              </a:rPr>
            </a:br>
            <a:r>
              <a:rPr lang="de-DE" sz="5400" b="1" noProof="0" dirty="0">
                <a:solidFill>
                  <a:srgbClr val="000000"/>
                </a:solidFill>
                <a:latin typeface="Patrick Hand" panose="00000500000000000000" pitchFamily="2" charset="0"/>
              </a:rPr>
              <a:t>- Designprozess</a:t>
            </a:r>
          </a:p>
        </p:txBody>
      </p:sp>
      <p:grpSp>
        <p:nvGrpSpPr>
          <p:cNvPr id="7" name="Group 6">
            <a:extLst>
              <a:ext uri="{FF2B5EF4-FFF2-40B4-BE49-F238E27FC236}">
                <a16:creationId xmlns:a16="http://schemas.microsoft.com/office/drawing/2014/main" id="{A90D37A3-1328-1069-232B-A5921A414E2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224F61BC-221A-1F90-BB0C-5282A2CED10B}"/>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6A33FD24-4B0D-B0A2-1851-60917991D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42DD86B0-FC99-A266-8FB6-A276B268F6E5}"/>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1" name="Picture 10">
            <a:extLst>
              <a:ext uri="{FF2B5EF4-FFF2-40B4-BE49-F238E27FC236}">
                <a16:creationId xmlns:a16="http://schemas.microsoft.com/office/drawing/2014/main" id="{1C2723F8-31BC-DBC4-BC65-3D4FB0A856DB}"/>
              </a:ext>
            </a:extLst>
          </p:cNvPr>
          <p:cNvPicPr>
            <a:picLocks noChangeAspect="1"/>
          </p:cNvPicPr>
          <p:nvPr/>
        </p:nvPicPr>
        <p:blipFill>
          <a:blip r:embed="rId4"/>
          <a:stretch>
            <a:fillRect/>
          </a:stretch>
        </p:blipFill>
        <p:spPr>
          <a:xfrm>
            <a:off x="1149376" y="3028950"/>
            <a:ext cx="5389863" cy="3561842"/>
          </a:xfrm>
          <a:prstGeom prst="rect">
            <a:avLst/>
          </a:prstGeom>
        </p:spPr>
      </p:pic>
      <p:pic>
        <p:nvPicPr>
          <p:cNvPr id="13" name="Picture 12">
            <a:extLst>
              <a:ext uri="{FF2B5EF4-FFF2-40B4-BE49-F238E27FC236}">
                <a16:creationId xmlns:a16="http://schemas.microsoft.com/office/drawing/2014/main" id="{BF49B854-1C7A-4194-B3ED-C5534430799D}"/>
              </a:ext>
            </a:extLst>
          </p:cNvPr>
          <p:cNvPicPr>
            <a:picLocks noChangeAspect="1"/>
          </p:cNvPicPr>
          <p:nvPr/>
        </p:nvPicPr>
        <p:blipFill>
          <a:blip r:embed="rId5"/>
          <a:stretch>
            <a:fillRect/>
          </a:stretch>
        </p:blipFill>
        <p:spPr>
          <a:xfrm>
            <a:off x="6680402" y="1843209"/>
            <a:ext cx="5337294" cy="4747583"/>
          </a:xfrm>
          <a:prstGeom prst="rect">
            <a:avLst/>
          </a:prstGeom>
        </p:spPr>
      </p:pic>
      <p:pic>
        <p:nvPicPr>
          <p:cNvPr id="5" name="Picture 4">
            <a:extLst>
              <a:ext uri="{FF2B5EF4-FFF2-40B4-BE49-F238E27FC236}">
                <a16:creationId xmlns:a16="http://schemas.microsoft.com/office/drawing/2014/main" id="{FA45EF0B-099B-35F6-FB8E-17EE5F8E7F2B}"/>
              </a:ext>
            </a:extLst>
          </p:cNvPr>
          <p:cNvPicPr>
            <a:picLocks noChangeAspect="1"/>
          </p:cNvPicPr>
          <p:nvPr/>
        </p:nvPicPr>
        <p:blipFill>
          <a:blip r:embed="rId6"/>
          <a:srcRect l="30451" t="2212" r="30039" b="3606"/>
          <a:stretch>
            <a:fillRect/>
          </a:stretch>
        </p:blipFill>
        <p:spPr>
          <a:xfrm rot="21264491">
            <a:off x="645658" y="325419"/>
            <a:ext cx="2367733" cy="3174805"/>
          </a:xfrm>
          <a:prstGeom prst="rect">
            <a:avLst/>
          </a:prstGeom>
          <a:ln>
            <a:noFill/>
          </a:ln>
          <a:effectLst/>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DB22700-5968-0A80-3293-8C0F69BFEF5C}"/>
                  </a:ext>
                </a:extLst>
              </p14:cNvPr>
              <p14:cNvContentPartPr/>
              <p14:nvPr/>
            </p14:nvContentPartPr>
            <p14:xfrm>
              <a:off x="1066485" y="180705"/>
              <a:ext cx="360" cy="360"/>
            </p14:xfrm>
          </p:contentPart>
        </mc:Choice>
        <mc:Fallback xmlns="">
          <p:pic>
            <p:nvPicPr>
              <p:cNvPr id="15" name="Ink 14">
                <a:extLst>
                  <a:ext uri="{FF2B5EF4-FFF2-40B4-BE49-F238E27FC236}">
                    <a16:creationId xmlns:a16="http://schemas.microsoft.com/office/drawing/2014/main" id="{FDB22700-5968-0A80-3293-8C0F69BFEF5C}"/>
                  </a:ext>
                </a:extLst>
              </p:cNvPr>
              <p:cNvPicPr/>
              <p:nvPr/>
            </p:nvPicPr>
            <p:blipFill>
              <a:blip r:embed="rId8"/>
              <a:stretch>
                <a:fillRect/>
              </a:stretch>
            </p:blipFill>
            <p:spPr>
              <a:xfrm>
                <a:off x="1003485" y="117705"/>
                <a:ext cx="126000" cy="126000"/>
              </a:xfrm>
              <a:prstGeom prst="rect">
                <a:avLst/>
              </a:prstGeom>
            </p:spPr>
          </p:pic>
        </mc:Fallback>
      </mc:AlternateContent>
    </p:spTree>
    <p:extLst>
      <p:ext uri="{BB962C8B-B14F-4D97-AF65-F5344CB8AC3E}">
        <p14:creationId xmlns:p14="http://schemas.microsoft.com/office/powerpoint/2010/main" val="1750318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8EB5-112C-7CF7-C2BB-F33D6E481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97330-BECD-A4B6-8F62-5AA9F842DC8E}"/>
              </a:ext>
            </a:extLst>
          </p:cNvPr>
          <p:cNvSpPr>
            <a:spLocks noGrp="1"/>
          </p:cNvSpPr>
          <p:nvPr>
            <p:ph type="ctrTitle"/>
          </p:nvPr>
        </p:nvSpPr>
        <p:spPr>
          <a:xfrm>
            <a:off x="1474237" y="109309"/>
            <a:ext cx="9144000" cy="1096445"/>
          </a:xfrm>
        </p:spPr>
        <p:txBody>
          <a:bodyPr>
            <a:normAutofit/>
          </a:bodyPr>
          <a:lstStyle/>
          <a:p>
            <a:r>
              <a:rPr lang="de-DE" sz="5400" b="1" noProof="0" dirty="0" err="1">
                <a:solidFill>
                  <a:srgbClr val="000000"/>
                </a:solidFill>
                <a:latin typeface="Patrick Hand" panose="00000500000000000000" pitchFamily="2" charset="0"/>
              </a:rPr>
              <a:t>Presentation</a:t>
            </a:r>
            <a:r>
              <a:rPr lang="de-DE" sz="5400" b="1" noProof="0" dirty="0">
                <a:solidFill>
                  <a:srgbClr val="000000"/>
                </a:solidFill>
                <a:latin typeface="Patrick Hand" panose="00000500000000000000" pitchFamily="2" charset="0"/>
              </a:rPr>
              <a:t> Layer </a:t>
            </a:r>
          </a:p>
        </p:txBody>
      </p:sp>
      <p:grpSp>
        <p:nvGrpSpPr>
          <p:cNvPr id="7" name="Group 6">
            <a:extLst>
              <a:ext uri="{FF2B5EF4-FFF2-40B4-BE49-F238E27FC236}">
                <a16:creationId xmlns:a16="http://schemas.microsoft.com/office/drawing/2014/main" id="{F89C12DE-D306-B5DE-E26D-2FD7BAB8EBF5}"/>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86118B7B-131A-EC60-7FAC-D2D22134C25A}"/>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546442C9-8E77-F71E-2EA4-D93D46670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81CE4B60-9DF2-35F7-6472-A06034EF2E93}"/>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6" name="Picture 5">
            <a:extLst>
              <a:ext uri="{FF2B5EF4-FFF2-40B4-BE49-F238E27FC236}">
                <a16:creationId xmlns:a16="http://schemas.microsoft.com/office/drawing/2014/main" id="{D2B4F169-6B4B-D598-138A-C8DCABCBBFB6}"/>
              </a:ext>
            </a:extLst>
          </p:cNvPr>
          <p:cNvPicPr>
            <a:picLocks noChangeAspect="1"/>
          </p:cNvPicPr>
          <p:nvPr/>
        </p:nvPicPr>
        <p:blipFill>
          <a:blip r:embed="rId5"/>
          <a:stretch>
            <a:fillRect/>
          </a:stretch>
        </p:blipFill>
        <p:spPr>
          <a:xfrm>
            <a:off x="1400846" y="1548004"/>
            <a:ext cx="4938994" cy="4024037"/>
          </a:xfrm>
          <a:prstGeom prst="rect">
            <a:avLst/>
          </a:prstGeom>
        </p:spPr>
      </p:pic>
      <p:sp>
        <p:nvSpPr>
          <p:cNvPr id="13" name="TextBox 12">
            <a:extLst>
              <a:ext uri="{FF2B5EF4-FFF2-40B4-BE49-F238E27FC236}">
                <a16:creationId xmlns:a16="http://schemas.microsoft.com/office/drawing/2014/main" id="{85C8B5B5-039A-B761-9F87-37FBB8AE7656}"/>
              </a:ext>
            </a:extLst>
          </p:cNvPr>
          <p:cNvSpPr txBox="1"/>
          <p:nvPr/>
        </p:nvSpPr>
        <p:spPr>
          <a:xfrm>
            <a:off x="6812280" y="1548004"/>
            <a:ext cx="6096000" cy="467757"/>
          </a:xfrm>
          <a:prstGeom prst="rect">
            <a:avLst/>
          </a:prstGeom>
          <a:noFill/>
        </p:spPr>
        <p:txBody>
          <a:bodyPr wrap="square">
            <a:spAutoFit/>
          </a:bodyPr>
          <a:lstStyle/>
          <a:p>
            <a:pPr>
              <a:lnSpc>
                <a:spcPct val="150000"/>
              </a:lnSpc>
              <a:buNone/>
            </a:pPr>
            <a:r>
              <a:rPr lang="de-DE" sz="1800" dirty="0">
                <a:solidFill>
                  <a:srgbClr val="000000"/>
                </a:solidFill>
                <a:latin typeface="Patrick Hand" panose="00000500000000000000" pitchFamily="2" charset="0"/>
              </a:rPr>
              <a:t>Wie speichere ich Daten zwischen verschiedenen Seiten?</a:t>
            </a:r>
            <a:endParaRPr lang="de-DE" sz="1800" b="1" noProof="0" dirty="0">
              <a:solidFill>
                <a:srgbClr val="000000"/>
              </a:solidFill>
              <a:latin typeface="Patrick Hand" panose="00000500000000000000" pitchFamily="2" charset="0"/>
            </a:endParaRPr>
          </a:p>
        </p:txBody>
      </p:sp>
      <p:pic>
        <p:nvPicPr>
          <p:cNvPr id="14" name="Picture 13">
            <a:extLst>
              <a:ext uri="{FF2B5EF4-FFF2-40B4-BE49-F238E27FC236}">
                <a16:creationId xmlns:a16="http://schemas.microsoft.com/office/drawing/2014/main" id="{4F2B1B80-F375-660D-7F2F-0DFB7F9423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2121" y="2234481"/>
            <a:ext cx="3769914" cy="3337560"/>
          </a:xfrm>
          <a:prstGeom prst="rect">
            <a:avLst/>
          </a:prstGeom>
        </p:spPr>
      </p:pic>
    </p:spTree>
    <p:extLst>
      <p:ext uri="{BB962C8B-B14F-4D97-AF65-F5344CB8AC3E}">
        <p14:creationId xmlns:p14="http://schemas.microsoft.com/office/powerpoint/2010/main" val="217991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708C5109-0F34-7002-83E8-679D00DDA895}"/>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0E1B1D5-54B1-878F-6443-C74F870219C5}"/>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CDD7272E-7790-6AFF-6984-5507AF91DBF2}"/>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BDAA6A49-CBE2-C88F-34E5-549F16F46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A22C3485-01FF-B552-85CD-137BA324DB1E}"/>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DA97C91A-3B04-F789-A571-2B6CF2EC663D}"/>
              </a:ext>
            </a:extLst>
          </p:cNvPr>
          <p:cNvSpPr txBox="1">
            <a:spLocks/>
          </p:cNvSpPr>
          <p:nvPr/>
        </p:nvSpPr>
        <p:spPr>
          <a:xfrm>
            <a:off x="2177144" y="2826965"/>
            <a:ext cx="9759820"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Vorstellung der Software</a:t>
            </a:r>
          </a:p>
        </p:txBody>
      </p:sp>
    </p:spTree>
    <p:extLst>
      <p:ext uri="{BB962C8B-B14F-4D97-AF65-F5344CB8AC3E}">
        <p14:creationId xmlns:p14="http://schemas.microsoft.com/office/powerpoint/2010/main" val="3323595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 name="Group 5">
            <a:extLst>
              <a:ext uri="{FF2B5EF4-FFF2-40B4-BE49-F238E27FC236}">
                <a16:creationId xmlns:a16="http://schemas.microsoft.com/office/drawing/2014/main" id="{08E961A5-3AC5-AFAB-106F-A369990A5BF2}"/>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B8B073AF-6C69-3595-7E2A-D5D6A9DEE59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23D2DD4F-E83D-D7D0-AC04-0A9EC4CC8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sp>
        <p:nvSpPr>
          <p:cNvPr id="19" name="Google Shape;542;p59">
            <a:extLst>
              <a:ext uri="{FF2B5EF4-FFF2-40B4-BE49-F238E27FC236}">
                <a16:creationId xmlns:a16="http://schemas.microsoft.com/office/drawing/2014/main" id="{38C57A5A-9EDC-D148-91DF-7F1A134C3642}"/>
              </a:ext>
            </a:extLst>
          </p:cNvPr>
          <p:cNvSpPr txBox="1">
            <a:spLocks noGrp="1"/>
          </p:cNvSpPr>
          <p:nvPr>
            <p:ph type="ctrTitle"/>
          </p:nvPr>
        </p:nvSpPr>
        <p:spPr>
          <a:xfrm>
            <a:off x="2379199" y="769551"/>
            <a:ext cx="4519600" cy="1227200"/>
          </a:xfrm>
          <a:prstGeom prst="rect">
            <a:avLst/>
          </a:prstGeom>
          <a:effectLst/>
        </p:spPr>
        <p:txBody>
          <a:bodyPr spcFirstLastPara="1" wrap="square" lIns="121900" tIns="121900" rIns="121900" bIns="121900" anchor="ctr" anchorCtr="0">
            <a:noAutofit/>
          </a:bodyPr>
          <a:lstStyle/>
          <a:p>
            <a:r>
              <a:rPr lang="de-DE" sz="5400" b="1" noProof="0" dirty="0">
                <a:solidFill>
                  <a:srgbClr val="000000"/>
                </a:solidFill>
                <a:latin typeface="Patrick Hand" panose="00000500000000000000" pitchFamily="2" charset="0"/>
              </a:rPr>
              <a:t>Gliederung</a:t>
            </a:r>
          </a:p>
        </p:txBody>
      </p:sp>
      <p:pic>
        <p:nvPicPr>
          <p:cNvPr id="2" name="Picture 1">
            <a:extLst>
              <a:ext uri="{FF2B5EF4-FFF2-40B4-BE49-F238E27FC236}">
                <a16:creationId xmlns:a16="http://schemas.microsoft.com/office/drawing/2014/main" id="{1E8C4AAE-B9F1-51C3-938A-AE93BD3AEE9D}"/>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3" name="TextBox 2">
            <a:extLst>
              <a:ext uri="{FF2B5EF4-FFF2-40B4-BE49-F238E27FC236}">
                <a16:creationId xmlns:a16="http://schemas.microsoft.com/office/drawing/2014/main" id="{BA339A69-BFCD-2A02-3565-0F0A5014ED9E}"/>
              </a:ext>
            </a:extLst>
          </p:cNvPr>
          <p:cNvSpPr txBox="1"/>
          <p:nvPr/>
        </p:nvSpPr>
        <p:spPr>
          <a:xfrm>
            <a:off x="2379199" y="1996751"/>
            <a:ext cx="8049443" cy="60939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Was ist </a:t>
            </a:r>
            <a:r>
              <a:rPr lang="de-DE" sz="2800" noProof="0" dirty="0" err="1">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EliteGärtner</a:t>
            </a: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Projektarchitektur</a:t>
            </a:r>
          </a:p>
          <a:p>
            <a:pPr marL="742950" lvl="1" indent="-285750">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Data Management</a:t>
            </a:r>
          </a:p>
          <a:p>
            <a:pPr marL="742950" lvl="1" indent="-285750">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App </a:t>
            </a:r>
            <a:r>
              <a:rPr lang="de-DE" sz="2800" noProof="0" dirty="0" err="1">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Logic</a:t>
            </a:r>
            <a:endPar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endParaRPr>
          </a:p>
          <a:p>
            <a:pPr marL="742950" lvl="1" indent="-285750">
              <a:buFont typeface="Arial" panose="020B0604020202020204" pitchFamily="34" charset="0"/>
              <a:buChar char="•"/>
            </a:pPr>
            <a:r>
              <a:rPr lang="de-DE" sz="2800" noProof="0" dirty="0" err="1">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Presentation</a:t>
            </a: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 Layer</a:t>
            </a:r>
          </a:p>
          <a:p>
            <a:pPr marL="285750" indent="-285750">
              <a:lnSpc>
                <a:spcPct val="150000"/>
              </a:lnSpc>
              <a:buFont typeface="Arial" panose="020B0604020202020204" pitchFamily="34" charset="0"/>
              <a:buChar char="•"/>
            </a:pPr>
            <a:r>
              <a:rPr lang="de-DE" sz="2800" noProof="0" dirty="0">
                <a:solidFill>
                  <a:srgbClr val="000000"/>
                </a:solidFill>
                <a:effectLst>
                  <a:outerShdw blurRad="50800" dist="50800" dir="5400000" sx="98000" sy="98000" algn="ctr" rotWithShape="0">
                    <a:srgbClr val="000000">
                      <a:alpha val="43137"/>
                    </a:srgbClr>
                  </a:outerShdw>
                </a:effectLst>
                <a:latin typeface="Patrick Hand" panose="00000500000000000000" pitchFamily="2" charset="0"/>
              </a:rPr>
              <a:t>Vorstellung der Software</a:t>
            </a:r>
          </a:p>
          <a:p>
            <a:pPr lvl="1"/>
            <a:endParaRPr lang="de-DE" b="1" noProof="0" dirty="0">
              <a:solidFill>
                <a:srgbClr val="000000"/>
              </a:solidFill>
              <a:latin typeface="Patrick Hand" panose="00000500000000000000" pitchFamily="2" charset="0"/>
            </a:endParaRPr>
          </a:p>
          <a:p>
            <a:pPr lvl="1"/>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pPr marL="742950" lvl="1" indent="-285750">
              <a:buFont typeface="Arial" panose="020B0604020202020204" pitchFamily="34" charset="0"/>
              <a:buChar char="•"/>
            </a:pPr>
            <a:endParaRPr lang="de-DE" b="1" noProof="0" dirty="0">
              <a:solidFill>
                <a:srgbClr val="000000"/>
              </a:solidFill>
              <a:latin typeface="Patrick Hand" panose="00000500000000000000" pitchFamily="2" charset="0"/>
            </a:endParaRPr>
          </a:p>
          <a:p>
            <a:endParaRPr lang="de-DE" noProof="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pSp>
        <p:nvGrpSpPr>
          <p:cNvPr id="6" name="Group 5">
            <a:extLst>
              <a:ext uri="{FF2B5EF4-FFF2-40B4-BE49-F238E27FC236}">
                <a16:creationId xmlns:a16="http://schemas.microsoft.com/office/drawing/2014/main" id="{BF5AC0E0-A1D1-37D1-49AF-DEA078A4E150}"/>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EEB91EF8-D686-A799-21D7-A7B914CF53B5}"/>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79B35BB9-1587-C12D-B4D4-C2AFD8B7F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87A42F2B-9DAD-0EEA-7E76-0C0790F29F0E}"/>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F0BECB78-44D7-9AE0-367E-4CE906F0A376}"/>
              </a:ext>
            </a:extLst>
          </p:cNvPr>
          <p:cNvSpPr txBox="1">
            <a:spLocks/>
          </p:cNvSpPr>
          <p:nvPr/>
        </p:nvSpPr>
        <p:spPr>
          <a:xfrm>
            <a:off x="3514091" y="2826965"/>
            <a:ext cx="7445830"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Was ist </a:t>
            </a:r>
            <a:r>
              <a:rPr lang="de-DE" sz="6600" b="1" kern="0" noProof="0" dirty="0" err="1">
                <a:solidFill>
                  <a:srgbClr val="000000"/>
                </a:solidFill>
                <a:latin typeface="Patrick Hand" panose="00000500000000000000" pitchFamily="2" charset="0"/>
              </a:rPr>
              <a:t>EliteGärtner</a:t>
            </a:r>
            <a:r>
              <a:rPr lang="de-DE" sz="6600" b="1" kern="0" noProof="0" dirty="0">
                <a:solidFill>
                  <a:srgbClr val="000000"/>
                </a:solidFill>
                <a:latin typeface="Patrick Hand" panose="00000500000000000000" pitchFamily="2" charset="0"/>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8AC1-C5F0-B4E5-39C3-6293C15E7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A4EC9-2C11-B266-6E03-586D96243218}"/>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Was ist </a:t>
            </a:r>
            <a:r>
              <a:rPr lang="de-DE" sz="5400" b="1" noProof="0" dirty="0" err="1">
                <a:solidFill>
                  <a:srgbClr val="000000"/>
                </a:solidFill>
                <a:latin typeface="Patrick Hand" panose="00000500000000000000" pitchFamily="2" charset="0"/>
              </a:rPr>
              <a:t>EliteGärtner</a:t>
            </a:r>
            <a:r>
              <a:rPr lang="de-DE" sz="5400" b="1" noProof="0" dirty="0">
                <a:solidFill>
                  <a:srgbClr val="000000"/>
                </a:solidFill>
                <a:latin typeface="Patrick Hand" panose="00000500000000000000" pitchFamily="2" charset="0"/>
              </a:rPr>
              <a:t>?</a:t>
            </a:r>
          </a:p>
        </p:txBody>
      </p:sp>
      <p:grpSp>
        <p:nvGrpSpPr>
          <p:cNvPr id="7" name="Group 6">
            <a:extLst>
              <a:ext uri="{FF2B5EF4-FFF2-40B4-BE49-F238E27FC236}">
                <a16:creationId xmlns:a16="http://schemas.microsoft.com/office/drawing/2014/main" id="{13B72720-42C0-F6A9-0534-94FC8132A92B}"/>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76958C59-4715-23BC-EE74-6713E12B0273}"/>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41B2F4AD-D615-3BF3-2D52-E342B0DD2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F5CF3399-5B34-A141-A6B9-ED12B481B848}"/>
              </a:ext>
            </a:extLst>
          </p:cNvPr>
          <p:cNvPicPr>
            <a:picLocks noChangeAspect="1"/>
          </p:cNvPicPr>
          <p:nvPr/>
        </p:nvPicPr>
        <p:blipFill>
          <a:blip r:embed="rId3"/>
          <a:stretch>
            <a:fillRect/>
          </a:stretch>
        </p:blipFill>
        <p:spPr>
          <a:xfrm>
            <a:off x="174304" y="5660961"/>
            <a:ext cx="1113064" cy="1113064"/>
          </a:xfrm>
          <a:prstGeom prst="rect">
            <a:avLst/>
          </a:prstGeom>
        </p:spPr>
      </p:pic>
      <p:pic>
        <p:nvPicPr>
          <p:cNvPr id="12" name="Picture 11">
            <a:extLst>
              <a:ext uri="{FF2B5EF4-FFF2-40B4-BE49-F238E27FC236}">
                <a16:creationId xmlns:a16="http://schemas.microsoft.com/office/drawing/2014/main" id="{9DB1D817-28C2-2BFE-7CF4-61612490C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4" y="1671366"/>
            <a:ext cx="5665400" cy="3776933"/>
          </a:xfrm>
          <a:prstGeom prst="rect">
            <a:avLst/>
          </a:prstGeom>
        </p:spPr>
      </p:pic>
      <p:pic>
        <p:nvPicPr>
          <p:cNvPr id="5" name="Picture 4">
            <a:extLst>
              <a:ext uri="{FF2B5EF4-FFF2-40B4-BE49-F238E27FC236}">
                <a16:creationId xmlns:a16="http://schemas.microsoft.com/office/drawing/2014/main" id="{F5FAAD89-9224-801F-0DF9-A1C22980F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145" y="1671366"/>
            <a:ext cx="5665400" cy="3776934"/>
          </a:xfrm>
          <a:prstGeom prst="rect">
            <a:avLst/>
          </a:prstGeom>
        </p:spPr>
      </p:pic>
      <p:sp>
        <p:nvSpPr>
          <p:cNvPr id="6" name="Isosceles Triangle 5">
            <a:extLst>
              <a:ext uri="{FF2B5EF4-FFF2-40B4-BE49-F238E27FC236}">
                <a16:creationId xmlns:a16="http://schemas.microsoft.com/office/drawing/2014/main" id="{F4FBA979-4AD4-E71C-9024-4D9359D2F207}"/>
              </a:ext>
            </a:extLst>
          </p:cNvPr>
          <p:cNvSpPr/>
          <p:nvPr/>
        </p:nvSpPr>
        <p:spPr>
          <a:xfrm rot="5400000">
            <a:off x="5515516" y="3411708"/>
            <a:ext cx="1166816" cy="29624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Tree>
    <p:extLst>
      <p:ext uri="{BB962C8B-B14F-4D97-AF65-F5344CB8AC3E}">
        <p14:creationId xmlns:p14="http://schemas.microsoft.com/office/powerpoint/2010/main" val="230164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F0C4D-2229-1561-17DD-D8519CBB5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3A4AD-C892-6517-14C7-AFF722F22961}"/>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Was ist </a:t>
            </a:r>
            <a:r>
              <a:rPr lang="de-DE" sz="5400" b="1" noProof="0" dirty="0" err="1">
                <a:solidFill>
                  <a:srgbClr val="000000"/>
                </a:solidFill>
                <a:latin typeface="Patrick Hand" panose="00000500000000000000" pitchFamily="2" charset="0"/>
              </a:rPr>
              <a:t>EliteGärtner</a:t>
            </a:r>
            <a:r>
              <a:rPr lang="de-DE" sz="5400" b="1" noProof="0" dirty="0">
                <a:solidFill>
                  <a:srgbClr val="000000"/>
                </a:solidFill>
                <a:latin typeface="Patrick Hand" panose="00000500000000000000" pitchFamily="2" charset="0"/>
              </a:rPr>
              <a:t>?</a:t>
            </a:r>
          </a:p>
        </p:txBody>
      </p:sp>
      <p:grpSp>
        <p:nvGrpSpPr>
          <p:cNvPr id="7" name="Group 6">
            <a:extLst>
              <a:ext uri="{FF2B5EF4-FFF2-40B4-BE49-F238E27FC236}">
                <a16:creationId xmlns:a16="http://schemas.microsoft.com/office/drawing/2014/main" id="{E377AF99-FC7B-2C30-2913-AD17CB0AE4F8}"/>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9A35ED53-68D0-D450-D2FA-83DE365638B0}"/>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0BC8B2E5-9EC4-1A98-59F2-68C1604EA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FE0AC3BB-AB20-341B-7597-6403C4077468}"/>
              </a:ext>
            </a:extLst>
          </p:cNvPr>
          <p:cNvPicPr>
            <a:picLocks noChangeAspect="1"/>
          </p:cNvPicPr>
          <p:nvPr/>
        </p:nvPicPr>
        <p:blipFill>
          <a:blip r:embed="rId3"/>
          <a:stretch>
            <a:fillRect/>
          </a:stretch>
        </p:blipFill>
        <p:spPr>
          <a:xfrm>
            <a:off x="174304" y="5660961"/>
            <a:ext cx="1113064" cy="1113064"/>
          </a:xfrm>
          <a:prstGeom prst="rect">
            <a:avLst/>
          </a:prstGeom>
        </p:spPr>
      </p:pic>
      <p:grpSp>
        <p:nvGrpSpPr>
          <p:cNvPr id="180" name="Group 179">
            <a:extLst>
              <a:ext uri="{FF2B5EF4-FFF2-40B4-BE49-F238E27FC236}">
                <a16:creationId xmlns:a16="http://schemas.microsoft.com/office/drawing/2014/main" id="{681E9348-0099-C3A5-B844-21B8FB446D2F}"/>
              </a:ext>
            </a:extLst>
          </p:cNvPr>
          <p:cNvGrpSpPr/>
          <p:nvPr/>
        </p:nvGrpSpPr>
        <p:grpSpPr>
          <a:xfrm>
            <a:off x="6530742" y="1487872"/>
            <a:ext cx="3772100" cy="4703813"/>
            <a:chOff x="6530742" y="1487872"/>
            <a:chExt cx="3772100" cy="4703813"/>
          </a:xfrm>
        </p:grpSpPr>
        <p:sp>
          <p:nvSpPr>
            <p:cNvPr id="50" name="Google Shape;1828;p102">
              <a:extLst>
                <a:ext uri="{FF2B5EF4-FFF2-40B4-BE49-F238E27FC236}">
                  <a16:creationId xmlns:a16="http://schemas.microsoft.com/office/drawing/2014/main" id="{E6E92CF1-34CD-2595-1422-CFCEEAB31B18}"/>
                </a:ext>
              </a:extLst>
            </p:cNvPr>
            <p:cNvSpPr txBox="1">
              <a:spLocks/>
            </p:cNvSpPr>
            <p:nvPr/>
          </p:nvSpPr>
          <p:spPr>
            <a:xfrm>
              <a:off x="7578225" y="1972928"/>
              <a:ext cx="2724617"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Teile ein Foto deiner Prachtexemplare.</a:t>
              </a:r>
            </a:p>
          </p:txBody>
        </p:sp>
        <p:sp>
          <p:nvSpPr>
            <p:cNvPr id="51" name="Google Shape;1842;p102">
              <a:extLst>
                <a:ext uri="{FF2B5EF4-FFF2-40B4-BE49-F238E27FC236}">
                  <a16:creationId xmlns:a16="http://schemas.microsoft.com/office/drawing/2014/main" id="{1AAD2075-1383-5A6F-E547-E533437E4EC0}"/>
                </a:ext>
              </a:extLst>
            </p:cNvPr>
            <p:cNvSpPr/>
            <p:nvPr/>
          </p:nvSpPr>
          <p:spPr>
            <a:xfrm>
              <a:off x="6712998" y="1655833"/>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53" name="Google Shape;1844;p102">
              <a:extLst>
                <a:ext uri="{FF2B5EF4-FFF2-40B4-BE49-F238E27FC236}">
                  <a16:creationId xmlns:a16="http://schemas.microsoft.com/office/drawing/2014/main" id="{4E430BCF-02E3-C66B-4EB1-B8C6B5BD72EC}"/>
                </a:ext>
              </a:extLst>
            </p:cNvPr>
            <p:cNvSpPr/>
            <p:nvPr/>
          </p:nvSpPr>
          <p:spPr>
            <a:xfrm>
              <a:off x="6530742" y="1534536"/>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03" name="Google Shape;1235;p90">
              <a:extLst>
                <a:ext uri="{FF2B5EF4-FFF2-40B4-BE49-F238E27FC236}">
                  <a16:creationId xmlns:a16="http://schemas.microsoft.com/office/drawing/2014/main" id="{E7EA672E-954E-A3AC-B75D-3FEE62EE1ABB}"/>
                </a:ext>
              </a:extLst>
            </p:cNvPr>
            <p:cNvSpPr txBox="1"/>
            <p:nvPr/>
          </p:nvSpPr>
          <p:spPr>
            <a:xfrm>
              <a:off x="8136301" y="1578035"/>
              <a:ext cx="15177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Ernte hochladen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04" name="Google Shape;1237;p90">
              <a:extLst>
                <a:ext uri="{FF2B5EF4-FFF2-40B4-BE49-F238E27FC236}">
                  <a16:creationId xmlns:a16="http://schemas.microsoft.com/office/drawing/2014/main" id="{779D5AF6-4B24-3BA8-C39E-912219C550D1}"/>
                </a:ext>
              </a:extLst>
            </p:cNvPr>
            <p:cNvSpPr/>
            <p:nvPr/>
          </p:nvSpPr>
          <p:spPr>
            <a:xfrm>
              <a:off x="7630045" y="1487872"/>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05" name="Google Shape;1238;p90">
              <a:extLst>
                <a:ext uri="{FF2B5EF4-FFF2-40B4-BE49-F238E27FC236}">
                  <a16:creationId xmlns:a16="http://schemas.microsoft.com/office/drawing/2014/main" id="{63CB6571-B0D8-2ADD-77F5-A8BC9DA507E1}"/>
                </a:ext>
              </a:extLst>
            </p:cNvPr>
            <p:cNvSpPr/>
            <p:nvPr/>
          </p:nvSpPr>
          <p:spPr>
            <a:xfrm>
              <a:off x="7700381" y="1558209"/>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06" name="Google Shape;1245;p90">
              <a:extLst>
                <a:ext uri="{FF2B5EF4-FFF2-40B4-BE49-F238E27FC236}">
                  <a16:creationId xmlns:a16="http://schemas.microsoft.com/office/drawing/2014/main" id="{9434178C-3FFB-8FF5-D889-CE4FD27CCFD5}"/>
                </a:ext>
              </a:extLst>
            </p:cNvPr>
            <p:cNvSpPr txBox="1"/>
            <p:nvPr/>
          </p:nvSpPr>
          <p:spPr>
            <a:xfrm>
              <a:off x="7378107" y="1578035"/>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1.</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cxnSp>
          <p:nvCxnSpPr>
            <p:cNvPr id="111" name="Straight Connector 110">
              <a:extLst>
                <a:ext uri="{FF2B5EF4-FFF2-40B4-BE49-F238E27FC236}">
                  <a16:creationId xmlns:a16="http://schemas.microsoft.com/office/drawing/2014/main" id="{DD2C09D6-6FE8-2C6B-B737-0FD99A535F96}"/>
                </a:ext>
              </a:extLst>
            </p:cNvPr>
            <p:cNvCxnSpPr/>
            <p:nvPr/>
          </p:nvCxnSpPr>
          <p:spPr>
            <a:xfrm>
              <a:off x="7038232" y="2204553"/>
              <a:ext cx="0" cy="578612"/>
            </a:xfrm>
            <a:prstGeom prst="line">
              <a:avLst/>
            </a:prstGeom>
            <a:ln w="31750">
              <a:solidFill>
                <a:srgbClr val="7337D4"/>
              </a:solidFill>
            </a:ln>
          </p:spPr>
          <p:style>
            <a:lnRef idx="1">
              <a:schemeClr val="accent1"/>
            </a:lnRef>
            <a:fillRef idx="0">
              <a:schemeClr val="accent1"/>
            </a:fillRef>
            <a:effectRef idx="0">
              <a:schemeClr val="accent1"/>
            </a:effectRef>
            <a:fontRef idx="minor">
              <a:schemeClr val="tx1"/>
            </a:fontRef>
          </p:style>
        </p:cxnSp>
        <p:sp>
          <p:nvSpPr>
            <p:cNvPr id="112" name="Google Shape;1828;p102">
              <a:extLst>
                <a:ext uri="{FF2B5EF4-FFF2-40B4-BE49-F238E27FC236}">
                  <a16:creationId xmlns:a16="http://schemas.microsoft.com/office/drawing/2014/main" id="{5ECA8B26-F69D-8BB7-EDAD-14E6A28EEB19}"/>
                </a:ext>
              </a:extLst>
            </p:cNvPr>
            <p:cNvSpPr txBox="1">
              <a:spLocks/>
            </p:cNvSpPr>
            <p:nvPr/>
          </p:nvSpPr>
          <p:spPr>
            <a:xfrm>
              <a:off x="7578226" y="3203642"/>
              <a:ext cx="2527500"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Bewerte die Ernte anderer Gärtner</a:t>
              </a:r>
            </a:p>
          </p:txBody>
        </p:sp>
        <p:sp>
          <p:nvSpPr>
            <p:cNvPr id="113" name="Google Shape;1842;p102">
              <a:extLst>
                <a:ext uri="{FF2B5EF4-FFF2-40B4-BE49-F238E27FC236}">
                  <a16:creationId xmlns:a16="http://schemas.microsoft.com/office/drawing/2014/main" id="{FFC9C5FD-4B08-51AF-A137-BB046EA33662}"/>
                </a:ext>
              </a:extLst>
            </p:cNvPr>
            <p:cNvSpPr/>
            <p:nvPr/>
          </p:nvSpPr>
          <p:spPr>
            <a:xfrm>
              <a:off x="6712998" y="28865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20" name="Google Shape;1235;p90">
              <a:extLst>
                <a:ext uri="{FF2B5EF4-FFF2-40B4-BE49-F238E27FC236}">
                  <a16:creationId xmlns:a16="http://schemas.microsoft.com/office/drawing/2014/main" id="{0D303AD6-37E6-F0C5-5088-6CA33AA1D630}"/>
                </a:ext>
              </a:extLst>
            </p:cNvPr>
            <p:cNvSpPr txBox="1"/>
            <p:nvPr/>
          </p:nvSpPr>
          <p:spPr>
            <a:xfrm>
              <a:off x="8136301" y="2808749"/>
              <a:ext cx="15177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Andere bewerten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21" name="Google Shape;1237;p90">
              <a:extLst>
                <a:ext uri="{FF2B5EF4-FFF2-40B4-BE49-F238E27FC236}">
                  <a16:creationId xmlns:a16="http://schemas.microsoft.com/office/drawing/2014/main" id="{2F07B012-00BD-4B1F-BA5A-644BAE478866}"/>
                </a:ext>
              </a:extLst>
            </p:cNvPr>
            <p:cNvSpPr/>
            <p:nvPr/>
          </p:nvSpPr>
          <p:spPr>
            <a:xfrm>
              <a:off x="7630045" y="2718586"/>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22" name="Google Shape;1238;p90">
              <a:extLst>
                <a:ext uri="{FF2B5EF4-FFF2-40B4-BE49-F238E27FC236}">
                  <a16:creationId xmlns:a16="http://schemas.microsoft.com/office/drawing/2014/main" id="{C392476D-27E4-A24C-7A62-6DAE8D30F4CA}"/>
                </a:ext>
              </a:extLst>
            </p:cNvPr>
            <p:cNvSpPr/>
            <p:nvPr/>
          </p:nvSpPr>
          <p:spPr>
            <a:xfrm>
              <a:off x="7700381" y="2788923"/>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23" name="Google Shape;1245;p90">
              <a:extLst>
                <a:ext uri="{FF2B5EF4-FFF2-40B4-BE49-F238E27FC236}">
                  <a16:creationId xmlns:a16="http://schemas.microsoft.com/office/drawing/2014/main" id="{4812F353-9348-2EAD-EE54-95A36B93C1D8}"/>
                </a:ext>
              </a:extLst>
            </p:cNvPr>
            <p:cNvSpPr txBox="1"/>
            <p:nvPr/>
          </p:nvSpPr>
          <p:spPr>
            <a:xfrm>
              <a:off x="7378107" y="2808749"/>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2.</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sp>
          <p:nvSpPr>
            <p:cNvPr id="125" name="Google Shape;1828;p102">
              <a:extLst>
                <a:ext uri="{FF2B5EF4-FFF2-40B4-BE49-F238E27FC236}">
                  <a16:creationId xmlns:a16="http://schemas.microsoft.com/office/drawing/2014/main" id="{DDC4CD7D-8F32-9D9C-BDB7-37F966D6E4D9}"/>
                </a:ext>
              </a:extLst>
            </p:cNvPr>
            <p:cNvSpPr txBox="1">
              <a:spLocks/>
            </p:cNvSpPr>
            <p:nvPr/>
          </p:nvSpPr>
          <p:spPr>
            <a:xfrm>
              <a:off x="7578226" y="4428771"/>
              <a:ext cx="2615976"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Matche mit anderen Gärtnern und tausche dich aus</a:t>
              </a:r>
            </a:p>
          </p:txBody>
        </p:sp>
        <p:sp>
          <p:nvSpPr>
            <p:cNvPr id="126" name="Google Shape;1842;p102">
              <a:extLst>
                <a:ext uri="{FF2B5EF4-FFF2-40B4-BE49-F238E27FC236}">
                  <a16:creationId xmlns:a16="http://schemas.microsoft.com/office/drawing/2014/main" id="{E883436B-86C0-BBA7-8FCA-679FBF899877}"/>
                </a:ext>
              </a:extLst>
            </p:cNvPr>
            <p:cNvSpPr/>
            <p:nvPr/>
          </p:nvSpPr>
          <p:spPr>
            <a:xfrm>
              <a:off x="6712998" y="4111676"/>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grpSp>
          <p:nvGrpSpPr>
            <p:cNvPr id="128" name="Google Shape;8587;p129">
              <a:extLst>
                <a:ext uri="{FF2B5EF4-FFF2-40B4-BE49-F238E27FC236}">
                  <a16:creationId xmlns:a16="http://schemas.microsoft.com/office/drawing/2014/main" id="{6F8A1626-69FD-E1D9-476F-66A2FD265D1D}"/>
                </a:ext>
              </a:extLst>
            </p:cNvPr>
            <p:cNvGrpSpPr/>
            <p:nvPr/>
          </p:nvGrpSpPr>
          <p:grpSpPr>
            <a:xfrm>
              <a:off x="6873938" y="4264786"/>
              <a:ext cx="334031" cy="334518"/>
              <a:chOff x="-35134875" y="2272675"/>
              <a:chExt cx="291450" cy="291875"/>
            </a:xfrm>
            <a:solidFill>
              <a:schemeClr val="accent2"/>
            </a:solidFill>
          </p:grpSpPr>
          <p:sp>
            <p:nvSpPr>
              <p:cNvPr id="129" name="Google Shape;8588;p129">
                <a:extLst>
                  <a:ext uri="{FF2B5EF4-FFF2-40B4-BE49-F238E27FC236}">
                    <a16:creationId xmlns:a16="http://schemas.microsoft.com/office/drawing/2014/main" id="{4B8C7873-F8B1-D17E-7194-1CE94F042100}"/>
                  </a:ext>
                </a:extLst>
              </p:cNvPr>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30" name="Google Shape;8589;p129">
                <a:extLst>
                  <a:ext uri="{FF2B5EF4-FFF2-40B4-BE49-F238E27FC236}">
                    <a16:creationId xmlns:a16="http://schemas.microsoft.com/office/drawing/2014/main" id="{E44177C1-E556-FB43-798F-C3762DB7E436}"/>
                  </a:ext>
                </a:extLst>
              </p:cNvPr>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31" name="Google Shape;8590;p129">
                <a:extLst>
                  <a:ext uri="{FF2B5EF4-FFF2-40B4-BE49-F238E27FC236}">
                    <a16:creationId xmlns:a16="http://schemas.microsoft.com/office/drawing/2014/main" id="{0765B679-6499-2E57-044E-38FB3CE39CDD}"/>
                  </a:ext>
                </a:extLst>
              </p:cNvPr>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32" name="Google Shape;8591;p129">
                <a:extLst>
                  <a:ext uri="{FF2B5EF4-FFF2-40B4-BE49-F238E27FC236}">
                    <a16:creationId xmlns:a16="http://schemas.microsoft.com/office/drawing/2014/main" id="{F092DEE4-4577-53CA-C858-6E0C3218D231}"/>
                  </a:ext>
                </a:extLst>
              </p:cNvPr>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grpSp>
        <p:sp>
          <p:nvSpPr>
            <p:cNvPr id="133" name="Google Shape;1235;p90">
              <a:extLst>
                <a:ext uri="{FF2B5EF4-FFF2-40B4-BE49-F238E27FC236}">
                  <a16:creationId xmlns:a16="http://schemas.microsoft.com/office/drawing/2014/main" id="{A2A3A2C3-BF3F-C46C-9B5A-7A01AA0CEFB5}"/>
                </a:ext>
              </a:extLst>
            </p:cNvPr>
            <p:cNvSpPr txBox="1"/>
            <p:nvPr/>
          </p:nvSpPr>
          <p:spPr>
            <a:xfrm>
              <a:off x="8136301" y="4033878"/>
              <a:ext cx="15177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Matchen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34" name="Google Shape;1237;p90">
              <a:extLst>
                <a:ext uri="{FF2B5EF4-FFF2-40B4-BE49-F238E27FC236}">
                  <a16:creationId xmlns:a16="http://schemas.microsoft.com/office/drawing/2014/main" id="{36454973-2C1F-0976-79DF-C4B566D664A8}"/>
                </a:ext>
              </a:extLst>
            </p:cNvPr>
            <p:cNvSpPr/>
            <p:nvPr/>
          </p:nvSpPr>
          <p:spPr>
            <a:xfrm>
              <a:off x="7630045" y="3943715"/>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35" name="Google Shape;1238;p90">
              <a:extLst>
                <a:ext uri="{FF2B5EF4-FFF2-40B4-BE49-F238E27FC236}">
                  <a16:creationId xmlns:a16="http://schemas.microsoft.com/office/drawing/2014/main" id="{023B3F58-70DB-7001-B1EE-892DE1DCCB66}"/>
                </a:ext>
              </a:extLst>
            </p:cNvPr>
            <p:cNvSpPr/>
            <p:nvPr/>
          </p:nvSpPr>
          <p:spPr>
            <a:xfrm>
              <a:off x="7700381" y="4014052"/>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36" name="Google Shape;1245;p90">
              <a:extLst>
                <a:ext uri="{FF2B5EF4-FFF2-40B4-BE49-F238E27FC236}">
                  <a16:creationId xmlns:a16="http://schemas.microsoft.com/office/drawing/2014/main" id="{92FBA008-5FBD-2212-89E0-4D161400FBE1}"/>
                </a:ext>
              </a:extLst>
            </p:cNvPr>
            <p:cNvSpPr txBox="1"/>
            <p:nvPr/>
          </p:nvSpPr>
          <p:spPr>
            <a:xfrm>
              <a:off x="7378107" y="4033878"/>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3.</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cxnSp>
          <p:nvCxnSpPr>
            <p:cNvPr id="137" name="Straight Connector 136">
              <a:extLst>
                <a:ext uri="{FF2B5EF4-FFF2-40B4-BE49-F238E27FC236}">
                  <a16:creationId xmlns:a16="http://schemas.microsoft.com/office/drawing/2014/main" id="{FCCEF81E-52C5-25A3-C111-08D3B621E731}"/>
                </a:ext>
              </a:extLst>
            </p:cNvPr>
            <p:cNvCxnSpPr>
              <a:cxnSpLocks/>
            </p:cNvCxnSpPr>
            <p:nvPr/>
          </p:nvCxnSpPr>
          <p:spPr>
            <a:xfrm>
              <a:off x="7037360" y="4752414"/>
              <a:ext cx="872" cy="486594"/>
            </a:xfrm>
            <a:prstGeom prst="line">
              <a:avLst/>
            </a:prstGeom>
            <a:ln w="31750">
              <a:solidFill>
                <a:srgbClr val="7337D4"/>
              </a:solidFill>
            </a:ln>
          </p:spPr>
          <p:style>
            <a:lnRef idx="1">
              <a:schemeClr val="accent1"/>
            </a:lnRef>
            <a:fillRef idx="0">
              <a:schemeClr val="accent1"/>
            </a:fillRef>
            <a:effectRef idx="0">
              <a:schemeClr val="accent1"/>
            </a:effectRef>
            <a:fontRef idx="minor">
              <a:schemeClr val="tx1"/>
            </a:fontRef>
          </p:style>
        </p:cxnSp>
        <p:sp>
          <p:nvSpPr>
            <p:cNvPr id="138" name="Google Shape;1828;p102">
              <a:extLst>
                <a:ext uri="{FF2B5EF4-FFF2-40B4-BE49-F238E27FC236}">
                  <a16:creationId xmlns:a16="http://schemas.microsoft.com/office/drawing/2014/main" id="{613851F0-620C-4B12-CAE2-F01576C079E5}"/>
                </a:ext>
              </a:extLst>
            </p:cNvPr>
            <p:cNvSpPr txBox="1">
              <a:spLocks/>
            </p:cNvSpPr>
            <p:nvPr/>
          </p:nvSpPr>
          <p:spPr>
            <a:xfrm>
              <a:off x="7578226" y="5659485"/>
              <a:ext cx="2527500" cy="53220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7337D4"/>
                </a:buClr>
                <a:buSzPts val="1600"/>
                <a:buFont typeface="Nunito Light"/>
                <a:buChar char="●"/>
                <a:defRPr sz="1867" b="0" i="0" u="none" strike="noStrike" cap="none">
                  <a:solidFill>
                    <a:schemeClr val="accent2"/>
                  </a:solidFill>
                  <a:latin typeface="Scope One"/>
                  <a:ea typeface="Scope One"/>
                  <a:cs typeface="Scope One"/>
                  <a:sym typeface="Scope One"/>
                </a:defRPr>
              </a:lvl1pPr>
              <a:lvl2pPr marL="914400" marR="0" lvl="1" indent="-317500" algn="l" rtl="0">
                <a:lnSpc>
                  <a:spcPct val="100000"/>
                </a:lnSpc>
                <a:spcBef>
                  <a:spcPts val="0"/>
                </a:spcBef>
                <a:spcAft>
                  <a:spcPts val="0"/>
                </a:spcAft>
                <a:buClr>
                  <a:schemeClr val="accent2"/>
                </a:buClr>
                <a:buSzPts val="1600"/>
                <a:buFont typeface="Nunito Light"/>
                <a:buChar char="○"/>
                <a:defRPr sz="3733" b="0" i="0" u="none" strike="noStrike" cap="none">
                  <a:solidFill>
                    <a:schemeClr val="accent2"/>
                  </a:solidFill>
                  <a:latin typeface="Scope One"/>
                  <a:ea typeface="Scope One"/>
                  <a:cs typeface="Scope One"/>
                  <a:sym typeface="Scope One"/>
                </a:defRPr>
              </a:lvl2pPr>
              <a:lvl3pPr marL="1371600" marR="0" lvl="2"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3pPr>
              <a:lvl4pPr marL="1828800" marR="0" lvl="3" indent="-317500" algn="l" rtl="0">
                <a:lnSpc>
                  <a:spcPct val="100000"/>
                </a:lnSpc>
                <a:spcBef>
                  <a:spcPts val="0"/>
                </a:spcBef>
                <a:spcAft>
                  <a:spcPts val="0"/>
                </a:spcAft>
                <a:buClr>
                  <a:schemeClr val="accent2"/>
                </a:buClr>
                <a:buSzPts val="1500"/>
                <a:buFont typeface="Nunito Light"/>
                <a:buChar char="●"/>
                <a:defRPr sz="3733" b="0" i="0" u="none" strike="noStrike" cap="none">
                  <a:solidFill>
                    <a:schemeClr val="accent2"/>
                  </a:solidFill>
                  <a:latin typeface="Scope One"/>
                  <a:ea typeface="Scope One"/>
                  <a:cs typeface="Scope One"/>
                  <a:sym typeface="Scope One"/>
                </a:defRPr>
              </a:lvl4pPr>
              <a:lvl5pPr marL="2286000" marR="0" lvl="4"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5pPr>
              <a:lvl6pPr marL="2743200" marR="0" lvl="5" indent="-317500" algn="l" rtl="0">
                <a:lnSpc>
                  <a:spcPct val="100000"/>
                </a:lnSpc>
                <a:spcBef>
                  <a:spcPts val="0"/>
                </a:spcBef>
                <a:spcAft>
                  <a:spcPts val="0"/>
                </a:spcAft>
                <a:buClr>
                  <a:schemeClr val="accent2"/>
                </a:buClr>
                <a:buSzPts val="1400"/>
                <a:buFont typeface="Nunito Light"/>
                <a:buChar char="■"/>
                <a:defRPr sz="3733" b="0" i="0" u="none" strike="noStrike" cap="none">
                  <a:solidFill>
                    <a:schemeClr val="accent2"/>
                  </a:solidFill>
                  <a:latin typeface="Scope One"/>
                  <a:ea typeface="Scope One"/>
                  <a:cs typeface="Scope One"/>
                  <a:sym typeface="Scope One"/>
                </a:defRPr>
              </a:lvl6pPr>
              <a:lvl7pPr marL="3200400" marR="0" lvl="6"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7pPr>
              <a:lvl8pPr marL="3657600" marR="0" lvl="7" indent="-317500" algn="l" rtl="0">
                <a:lnSpc>
                  <a:spcPct val="100000"/>
                </a:lnSpc>
                <a:spcBef>
                  <a:spcPts val="0"/>
                </a:spcBef>
                <a:spcAft>
                  <a:spcPts val="0"/>
                </a:spcAft>
                <a:buClr>
                  <a:schemeClr val="accent2"/>
                </a:buClr>
                <a:buSzPts val="1300"/>
                <a:buFont typeface="Nunito Light"/>
                <a:buChar char="○"/>
                <a:defRPr sz="3733" b="0" i="0" u="none" strike="noStrike" cap="none">
                  <a:solidFill>
                    <a:schemeClr val="accent2"/>
                  </a:solidFill>
                  <a:latin typeface="Scope One"/>
                  <a:ea typeface="Scope One"/>
                  <a:cs typeface="Scope One"/>
                  <a:sym typeface="Scope One"/>
                </a:defRPr>
              </a:lvl8pPr>
              <a:lvl9pPr marL="4114800" marR="0" lvl="8" indent="-317500" algn="l" rtl="0">
                <a:lnSpc>
                  <a:spcPct val="100000"/>
                </a:lnSpc>
                <a:spcBef>
                  <a:spcPts val="0"/>
                </a:spcBef>
                <a:spcAft>
                  <a:spcPts val="0"/>
                </a:spcAft>
                <a:buClr>
                  <a:schemeClr val="accent2"/>
                </a:buClr>
                <a:buSzPts val="1200"/>
                <a:buFont typeface="Nunito Light"/>
                <a:buChar char="■"/>
                <a:defRPr sz="3733" b="0" i="0" u="none" strike="noStrike" cap="none">
                  <a:solidFill>
                    <a:schemeClr val="accent2"/>
                  </a:solidFill>
                  <a:latin typeface="Scope One"/>
                  <a:ea typeface="Scope One"/>
                  <a:cs typeface="Scope One"/>
                  <a:sym typeface="Scope One"/>
                </a:defRPr>
              </a:lvl9pPr>
            </a:lstStyle>
            <a:p>
              <a:pPr marL="0" indent="0">
                <a:buFont typeface="Nunito Light"/>
                <a:buNone/>
              </a:pPr>
              <a:r>
                <a:rPr lang="de-DE" sz="1800" kern="0" noProof="0" dirty="0">
                  <a:solidFill>
                    <a:srgbClr val="000000"/>
                  </a:solidFill>
                  <a:latin typeface="Patrick Hand" panose="00000500000000000000" pitchFamily="2" charset="0"/>
                </a:rPr>
                <a:t>Finde Freundschaften auf Lebzeit</a:t>
              </a:r>
            </a:p>
          </p:txBody>
        </p:sp>
        <p:sp>
          <p:nvSpPr>
            <p:cNvPr id="139" name="Google Shape;1842;p102">
              <a:extLst>
                <a:ext uri="{FF2B5EF4-FFF2-40B4-BE49-F238E27FC236}">
                  <a16:creationId xmlns:a16="http://schemas.microsoft.com/office/drawing/2014/main" id="{D3DDE5DB-4B19-7029-99DE-EA585B1F3D4C}"/>
                </a:ext>
              </a:extLst>
            </p:cNvPr>
            <p:cNvSpPr/>
            <p:nvPr/>
          </p:nvSpPr>
          <p:spPr>
            <a:xfrm>
              <a:off x="6712998" y="5342390"/>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46" name="Google Shape;1235;p90">
              <a:extLst>
                <a:ext uri="{FF2B5EF4-FFF2-40B4-BE49-F238E27FC236}">
                  <a16:creationId xmlns:a16="http://schemas.microsoft.com/office/drawing/2014/main" id="{D412664D-23F7-856A-70E1-DB363EF2D685}"/>
                </a:ext>
              </a:extLst>
            </p:cNvPr>
            <p:cNvSpPr txBox="1"/>
            <p:nvPr/>
          </p:nvSpPr>
          <p:spPr>
            <a:xfrm>
              <a:off x="8136301" y="5264592"/>
              <a:ext cx="1614281" cy="255600"/>
            </a:xfrm>
            <a:prstGeom prst="rect">
              <a:avLst/>
            </a:prstGeom>
            <a:noFill/>
            <a:ln>
              <a:noFill/>
            </a:ln>
          </p:spPr>
          <p:txBody>
            <a:bodyPr spcFirstLastPara="1" wrap="square" lIns="0" tIns="0" rIns="0" bIns="0" anchor="ctr" anchorCtr="0">
              <a:noAutofit/>
            </a:bodyPr>
            <a:lstStyle/>
            <a:p>
              <a:pPr lvl="0"/>
              <a:r>
                <a:rPr lang="de-DE" sz="1600" b="1" noProof="0" dirty="0">
                  <a:latin typeface="Patrick Hand" panose="00000500000000000000" pitchFamily="2" charset="0"/>
                </a:rPr>
                <a:t>Traumgärtner finden</a:t>
              </a:r>
              <a:endParaRPr lang="de-DE" sz="800" b="1" noProof="0" dirty="0">
                <a:solidFill>
                  <a:srgbClr val="000000"/>
                </a:solidFill>
                <a:latin typeface="Patrick Hand" panose="00000500000000000000" pitchFamily="2" charset="0"/>
                <a:ea typeface="Scope One"/>
                <a:cs typeface="Scope One"/>
                <a:sym typeface="Scope One"/>
              </a:endParaRPr>
            </a:p>
          </p:txBody>
        </p:sp>
        <p:sp>
          <p:nvSpPr>
            <p:cNvPr id="147" name="Google Shape;1237;p90">
              <a:extLst>
                <a:ext uri="{FF2B5EF4-FFF2-40B4-BE49-F238E27FC236}">
                  <a16:creationId xmlns:a16="http://schemas.microsoft.com/office/drawing/2014/main" id="{9229B422-1A2A-994A-BBC2-6C963891335D}"/>
                </a:ext>
              </a:extLst>
            </p:cNvPr>
            <p:cNvSpPr/>
            <p:nvPr/>
          </p:nvSpPr>
          <p:spPr>
            <a:xfrm>
              <a:off x="7630045" y="5174429"/>
              <a:ext cx="2214993" cy="436979"/>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6731BE"/>
            </a:solidFill>
            <a:ln w="9525"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48" name="Google Shape;1238;p90">
              <a:extLst>
                <a:ext uri="{FF2B5EF4-FFF2-40B4-BE49-F238E27FC236}">
                  <a16:creationId xmlns:a16="http://schemas.microsoft.com/office/drawing/2014/main" id="{327F1605-5D6D-BE8B-59A9-E5D3FA0D1B0E}"/>
                </a:ext>
              </a:extLst>
            </p:cNvPr>
            <p:cNvSpPr/>
            <p:nvPr/>
          </p:nvSpPr>
          <p:spPr>
            <a:xfrm>
              <a:off x="7700381" y="5244766"/>
              <a:ext cx="365584" cy="295251"/>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rgbClr val="6731BE"/>
            </a:solidFill>
            <a:ln w="19050" cap="flat" cmpd="sng">
              <a:solidFill>
                <a:srgbClr val="6731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rgbClr val="000000"/>
                </a:solidFill>
              </a:endParaRPr>
            </a:p>
          </p:txBody>
        </p:sp>
        <p:sp>
          <p:nvSpPr>
            <p:cNvPr id="149" name="Google Shape;1245;p90">
              <a:extLst>
                <a:ext uri="{FF2B5EF4-FFF2-40B4-BE49-F238E27FC236}">
                  <a16:creationId xmlns:a16="http://schemas.microsoft.com/office/drawing/2014/main" id="{8DEE0698-3EE0-0BD3-0059-95439D51E121}"/>
                </a:ext>
              </a:extLst>
            </p:cNvPr>
            <p:cNvSpPr txBox="1"/>
            <p:nvPr/>
          </p:nvSpPr>
          <p:spPr>
            <a:xfrm>
              <a:off x="7378107" y="5264592"/>
              <a:ext cx="1010100" cy="2556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de-DE" b="1" noProof="0" dirty="0">
                  <a:solidFill>
                    <a:schemeClr val="accent2"/>
                  </a:solidFill>
                  <a:latin typeface="Patrick Hand" panose="00000500000000000000" pitchFamily="2" charset="0"/>
                  <a:ea typeface="Unica One"/>
                  <a:cs typeface="Unica One"/>
                  <a:sym typeface="Unica One"/>
                </a:rPr>
                <a:t>4.</a:t>
              </a:r>
            </a:p>
            <a:p>
              <a:pPr marL="0" marR="0" lvl="0" indent="0" algn="ctr" rtl="0">
                <a:lnSpc>
                  <a:spcPct val="100000"/>
                </a:lnSpc>
                <a:spcBef>
                  <a:spcPts val="0"/>
                </a:spcBef>
                <a:spcAft>
                  <a:spcPts val="0"/>
                </a:spcAft>
                <a:buNone/>
              </a:pPr>
              <a:endParaRPr lang="de-DE" sz="900" b="1" noProof="0" dirty="0">
                <a:solidFill>
                  <a:schemeClr val="accent2"/>
                </a:solidFill>
                <a:latin typeface="Patrick Hand" panose="00000500000000000000" pitchFamily="2" charset="0"/>
                <a:ea typeface="Scope One"/>
                <a:cs typeface="Scope One"/>
                <a:sym typeface="Scope One"/>
              </a:endParaRPr>
            </a:p>
          </p:txBody>
        </p:sp>
        <p:grpSp>
          <p:nvGrpSpPr>
            <p:cNvPr id="150" name="Google Shape;7795;p127">
              <a:extLst>
                <a:ext uri="{FF2B5EF4-FFF2-40B4-BE49-F238E27FC236}">
                  <a16:creationId xmlns:a16="http://schemas.microsoft.com/office/drawing/2014/main" id="{7CDACAC0-BF96-7C1F-F60B-9387807E727D}"/>
                </a:ext>
              </a:extLst>
            </p:cNvPr>
            <p:cNvGrpSpPr/>
            <p:nvPr/>
          </p:nvGrpSpPr>
          <p:grpSpPr>
            <a:xfrm>
              <a:off x="6871879" y="1827031"/>
              <a:ext cx="332705" cy="291794"/>
              <a:chOff x="-46033225" y="1982825"/>
              <a:chExt cx="300900" cy="263900"/>
            </a:xfrm>
            <a:solidFill>
              <a:schemeClr val="accent2"/>
            </a:solidFill>
          </p:grpSpPr>
          <p:sp>
            <p:nvSpPr>
              <p:cNvPr id="151" name="Google Shape;7796;p127">
                <a:extLst>
                  <a:ext uri="{FF2B5EF4-FFF2-40B4-BE49-F238E27FC236}">
                    <a16:creationId xmlns:a16="http://schemas.microsoft.com/office/drawing/2014/main" id="{A11428FB-9D59-B392-16EA-2DD2A0F8B431}"/>
                  </a:ext>
                </a:extLst>
              </p:cNvPr>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52" name="Google Shape;7797;p127">
                <a:extLst>
                  <a:ext uri="{FF2B5EF4-FFF2-40B4-BE49-F238E27FC236}">
                    <a16:creationId xmlns:a16="http://schemas.microsoft.com/office/drawing/2014/main" id="{8E3E2B3B-94F6-9E9A-B6DC-019B51E2DC79}"/>
                  </a:ext>
                </a:extLst>
              </p:cNvPr>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53" name="Google Shape;7798;p127">
                <a:extLst>
                  <a:ext uri="{FF2B5EF4-FFF2-40B4-BE49-F238E27FC236}">
                    <a16:creationId xmlns:a16="http://schemas.microsoft.com/office/drawing/2014/main" id="{99FA58BC-3E12-8DDE-621C-FF8C23CA8053}"/>
                  </a:ext>
                </a:extLst>
              </p:cNvPr>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grpSp>
        <p:cxnSp>
          <p:nvCxnSpPr>
            <p:cNvPr id="155" name="Straight Connector 154">
              <a:extLst>
                <a:ext uri="{FF2B5EF4-FFF2-40B4-BE49-F238E27FC236}">
                  <a16:creationId xmlns:a16="http://schemas.microsoft.com/office/drawing/2014/main" id="{D784B49B-5325-EF73-1EF6-9488C3AE167C}"/>
                </a:ext>
              </a:extLst>
            </p:cNvPr>
            <p:cNvCxnSpPr/>
            <p:nvPr/>
          </p:nvCxnSpPr>
          <p:spPr>
            <a:xfrm>
              <a:off x="7037360" y="3411767"/>
              <a:ext cx="0" cy="578612"/>
            </a:xfrm>
            <a:prstGeom prst="line">
              <a:avLst/>
            </a:prstGeom>
            <a:ln w="31750">
              <a:solidFill>
                <a:srgbClr val="7337D4"/>
              </a:solidFill>
            </a:ln>
          </p:spPr>
          <p:style>
            <a:lnRef idx="1">
              <a:schemeClr val="accent1"/>
            </a:lnRef>
            <a:fillRef idx="0">
              <a:schemeClr val="accent1"/>
            </a:fillRef>
            <a:effectRef idx="0">
              <a:schemeClr val="accent1"/>
            </a:effectRef>
            <a:fontRef idx="minor">
              <a:schemeClr val="tx1"/>
            </a:fontRef>
          </p:style>
        </p:cxnSp>
        <p:grpSp>
          <p:nvGrpSpPr>
            <p:cNvPr id="157" name="Google Shape;10572;p133">
              <a:extLst>
                <a:ext uri="{FF2B5EF4-FFF2-40B4-BE49-F238E27FC236}">
                  <a16:creationId xmlns:a16="http://schemas.microsoft.com/office/drawing/2014/main" id="{E35E85FE-0AE3-1F24-4080-FE5B47BE0F78}"/>
                </a:ext>
              </a:extLst>
            </p:cNvPr>
            <p:cNvGrpSpPr/>
            <p:nvPr/>
          </p:nvGrpSpPr>
          <p:grpSpPr>
            <a:xfrm>
              <a:off x="6867998" y="5495742"/>
              <a:ext cx="339521" cy="327486"/>
              <a:chOff x="-3768700" y="3253275"/>
              <a:chExt cx="301850" cy="291150"/>
            </a:xfrm>
            <a:solidFill>
              <a:schemeClr val="accent2">
                <a:lumMod val="95000"/>
              </a:schemeClr>
            </a:solidFill>
          </p:grpSpPr>
          <p:sp>
            <p:nvSpPr>
              <p:cNvPr id="158" name="Google Shape;10573;p133">
                <a:extLst>
                  <a:ext uri="{FF2B5EF4-FFF2-40B4-BE49-F238E27FC236}">
                    <a16:creationId xmlns:a16="http://schemas.microsoft.com/office/drawing/2014/main" id="{9DA383BC-F22E-F66B-D03C-3405D908DD0C}"/>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59" name="Google Shape;10574;p133">
                <a:extLst>
                  <a:ext uri="{FF2B5EF4-FFF2-40B4-BE49-F238E27FC236}">
                    <a16:creationId xmlns:a16="http://schemas.microsoft.com/office/drawing/2014/main" id="{63159949-8CCD-C885-C374-464C62F1500D}"/>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sp>
            <p:nvSpPr>
              <p:cNvPr id="160" name="Google Shape;10575;p133">
                <a:extLst>
                  <a:ext uri="{FF2B5EF4-FFF2-40B4-BE49-F238E27FC236}">
                    <a16:creationId xmlns:a16="http://schemas.microsoft.com/office/drawing/2014/main" id="{2CDEA71B-5403-001C-5A91-F734A966E2E9}"/>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solidFill>
                    <a:schemeClr val="accent2"/>
                  </a:solidFill>
                </a:endParaRPr>
              </a:p>
            </p:txBody>
          </p:sp>
        </p:grpSp>
        <p:grpSp>
          <p:nvGrpSpPr>
            <p:cNvPr id="161" name="Google Shape;6383;p124">
              <a:extLst>
                <a:ext uri="{FF2B5EF4-FFF2-40B4-BE49-F238E27FC236}">
                  <a16:creationId xmlns:a16="http://schemas.microsoft.com/office/drawing/2014/main" id="{0DB3B8A0-D312-D0C7-E0BA-7BFA531751C7}"/>
                </a:ext>
              </a:extLst>
            </p:cNvPr>
            <p:cNvGrpSpPr/>
            <p:nvPr/>
          </p:nvGrpSpPr>
          <p:grpSpPr>
            <a:xfrm>
              <a:off x="6777160" y="2956723"/>
              <a:ext cx="507438" cy="513018"/>
              <a:chOff x="1492673" y="4992124"/>
              <a:chExt cx="481824" cy="481825"/>
            </a:xfrm>
            <a:solidFill>
              <a:schemeClr val="accent2"/>
            </a:solidFill>
          </p:grpSpPr>
          <p:sp>
            <p:nvSpPr>
              <p:cNvPr id="162" name="Google Shape;6384;p124">
                <a:extLst>
                  <a:ext uri="{FF2B5EF4-FFF2-40B4-BE49-F238E27FC236}">
                    <a16:creationId xmlns:a16="http://schemas.microsoft.com/office/drawing/2014/main" id="{1B7EFA15-20C8-C12E-732E-3F4B0E438A50}"/>
                  </a:ext>
                </a:extLst>
              </p:cNvPr>
              <p:cNvSpPr/>
              <p:nvPr/>
            </p:nvSpPr>
            <p:spPr>
              <a:xfrm>
                <a:off x="1492673" y="4992124"/>
                <a:ext cx="481824"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sz="1400" noProof="0" dirty="0">
                  <a:solidFill>
                    <a:schemeClr val="accent2"/>
                  </a:solidFill>
                </a:endParaRPr>
              </a:p>
            </p:txBody>
          </p:sp>
          <p:sp>
            <p:nvSpPr>
              <p:cNvPr id="163" name="Google Shape;6385;p124">
                <a:extLst>
                  <a:ext uri="{FF2B5EF4-FFF2-40B4-BE49-F238E27FC236}">
                    <a16:creationId xmlns:a16="http://schemas.microsoft.com/office/drawing/2014/main" id="{81E6C3CD-3306-AFE1-E70E-1F01CE25F449}"/>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sz="1400" noProof="0" dirty="0">
                  <a:solidFill>
                    <a:schemeClr val="accent2"/>
                  </a:solidFill>
                </a:endParaRPr>
              </a:p>
            </p:txBody>
          </p:sp>
        </p:grpSp>
      </p:grpSp>
      <p:grpSp>
        <p:nvGrpSpPr>
          <p:cNvPr id="179" name="Group 178">
            <a:extLst>
              <a:ext uri="{FF2B5EF4-FFF2-40B4-BE49-F238E27FC236}">
                <a16:creationId xmlns:a16="http://schemas.microsoft.com/office/drawing/2014/main" id="{A852A8B8-9021-AFC7-C91C-0920D21ADBDF}"/>
              </a:ext>
            </a:extLst>
          </p:cNvPr>
          <p:cNvGrpSpPr/>
          <p:nvPr/>
        </p:nvGrpSpPr>
        <p:grpSpPr>
          <a:xfrm>
            <a:off x="773040" y="2138200"/>
            <a:ext cx="5399093" cy="3195284"/>
            <a:chOff x="736951" y="2074290"/>
            <a:chExt cx="5252926" cy="2958544"/>
          </a:xfrm>
        </p:grpSpPr>
        <p:grpSp>
          <p:nvGrpSpPr>
            <p:cNvPr id="175" name="Group 174">
              <a:extLst>
                <a:ext uri="{FF2B5EF4-FFF2-40B4-BE49-F238E27FC236}">
                  <a16:creationId xmlns:a16="http://schemas.microsoft.com/office/drawing/2014/main" id="{8ADC1DFB-96CD-9937-A4F6-0A93700FA7CC}"/>
                </a:ext>
              </a:extLst>
            </p:cNvPr>
            <p:cNvGrpSpPr/>
            <p:nvPr/>
          </p:nvGrpSpPr>
          <p:grpSpPr>
            <a:xfrm rot="21369763">
              <a:off x="736951" y="2074290"/>
              <a:ext cx="5252926" cy="2958544"/>
              <a:chOff x="535495" y="1666677"/>
              <a:chExt cx="5252926" cy="2958545"/>
            </a:xfrm>
          </p:grpSpPr>
          <p:pic>
            <p:nvPicPr>
              <p:cNvPr id="170" name="Picture 169">
                <a:extLst>
                  <a:ext uri="{FF2B5EF4-FFF2-40B4-BE49-F238E27FC236}">
                    <a16:creationId xmlns:a16="http://schemas.microsoft.com/office/drawing/2014/main" id="{BE696EBF-3C16-A056-D1BF-60B11C5FE667}"/>
                  </a:ext>
                </a:extLst>
              </p:cNvPr>
              <p:cNvPicPr>
                <a:picLocks noChangeAspect="1"/>
              </p:cNvPicPr>
              <p:nvPr/>
            </p:nvPicPr>
            <p:blipFill>
              <a:blip r:embed="rId4"/>
              <a:stretch>
                <a:fillRect/>
              </a:stretch>
            </p:blipFill>
            <p:spPr>
              <a:xfrm rot="20510416">
                <a:off x="535495" y="1808942"/>
                <a:ext cx="3230542" cy="2306933"/>
              </a:xfrm>
              <a:prstGeom prst="rect">
                <a:avLst/>
              </a:prstGeom>
            </p:spPr>
          </p:pic>
          <p:pic>
            <p:nvPicPr>
              <p:cNvPr id="172" name="Picture 171">
                <a:extLst>
                  <a:ext uri="{FF2B5EF4-FFF2-40B4-BE49-F238E27FC236}">
                    <a16:creationId xmlns:a16="http://schemas.microsoft.com/office/drawing/2014/main" id="{C2642C33-35F4-30BB-460F-123FC2A6775B}"/>
                  </a:ext>
                </a:extLst>
              </p:cNvPr>
              <p:cNvPicPr>
                <a:picLocks noChangeAspect="1"/>
              </p:cNvPicPr>
              <p:nvPr/>
            </p:nvPicPr>
            <p:blipFill>
              <a:blip r:embed="rId5"/>
              <a:stretch>
                <a:fillRect/>
              </a:stretch>
            </p:blipFill>
            <p:spPr>
              <a:xfrm rot="20884888">
                <a:off x="799423" y="1666677"/>
                <a:ext cx="3542134" cy="2515694"/>
              </a:xfrm>
              <a:prstGeom prst="rect">
                <a:avLst/>
              </a:prstGeom>
            </p:spPr>
          </p:pic>
          <p:pic>
            <p:nvPicPr>
              <p:cNvPr id="174" name="Picture 173">
                <a:extLst>
                  <a:ext uri="{FF2B5EF4-FFF2-40B4-BE49-F238E27FC236}">
                    <a16:creationId xmlns:a16="http://schemas.microsoft.com/office/drawing/2014/main" id="{EECC3982-8447-BD78-DE0A-480CD0B1D566}"/>
                  </a:ext>
                </a:extLst>
              </p:cNvPr>
              <p:cNvPicPr>
                <a:picLocks noChangeAspect="1"/>
              </p:cNvPicPr>
              <p:nvPr/>
            </p:nvPicPr>
            <p:blipFill>
              <a:blip r:embed="rId6"/>
              <a:stretch>
                <a:fillRect/>
              </a:stretch>
            </p:blipFill>
            <p:spPr>
              <a:xfrm rot="21395935">
                <a:off x="1218278" y="1696325"/>
                <a:ext cx="3790973" cy="2685476"/>
              </a:xfrm>
              <a:prstGeom prst="rect">
                <a:avLst/>
              </a:prstGeom>
            </p:spPr>
          </p:pic>
          <p:pic>
            <p:nvPicPr>
              <p:cNvPr id="173" name="Picture 172">
                <a:extLst>
                  <a:ext uri="{FF2B5EF4-FFF2-40B4-BE49-F238E27FC236}">
                    <a16:creationId xmlns:a16="http://schemas.microsoft.com/office/drawing/2014/main" id="{D809CEF7-6808-6026-DCEB-A8A9178F17F9}"/>
                  </a:ext>
                </a:extLst>
              </p:cNvPr>
              <p:cNvPicPr>
                <a:picLocks noChangeAspect="1"/>
              </p:cNvPicPr>
              <p:nvPr/>
            </p:nvPicPr>
            <p:blipFill>
              <a:blip r:embed="rId7"/>
              <a:srcRect l="444" r="462" b="-122"/>
              <a:stretch>
                <a:fillRect/>
              </a:stretch>
            </p:blipFill>
            <p:spPr>
              <a:xfrm rot="239908">
                <a:off x="1652705" y="1667380"/>
                <a:ext cx="4135716" cy="2957842"/>
              </a:xfrm>
              <a:prstGeom prst="rect">
                <a:avLst/>
              </a:prstGeom>
            </p:spPr>
          </p:pic>
        </p:grpSp>
        <mc:AlternateContent xmlns:mc="http://schemas.openxmlformats.org/markup-compatibility/2006" xmlns:p14="http://schemas.microsoft.com/office/powerpoint/2010/main">
          <mc:Choice Requires="p14">
            <p:contentPart p14:bwMode="auto" r:id="rId8">
              <p14:nvContentPartPr>
                <p14:cNvPr id="177" name="Ink 176">
                  <a:extLst>
                    <a:ext uri="{FF2B5EF4-FFF2-40B4-BE49-F238E27FC236}">
                      <a16:creationId xmlns:a16="http://schemas.microsoft.com/office/drawing/2014/main" id="{5C55E765-5617-BDBF-B545-60817A973F3E}"/>
                    </a:ext>
                  </a:extLst>
                </p14:cNvPr>
                <p14:cNvContentPartPr/>
                <p14:nvPr/>
              </p14:nvContentPartPr>
              <p14:xfrm>
                <a:off x="5265025" y="3713355"/>
                <a:ext cx="243360" cy="21960"/>
              </p14:xfrm>
            </p:contentPart>
          </mc:Choice>
          <mc:Fallback xmlns="">
            <p:pic>
              <p:nvPicPr>
                <p:cNvPr id="177" name="Ink 176">
                  <a:extLst>
                    <a:ext uri="{FF2B5EF4-FFF2-40B4-BE49-F238E27FC236}">
                      <a16:creationId xmlns:a16="http://schemas.microsoft.com/office/drawing/2014/main" id="{5C55E765-5617-BDBF-B545-60817A973F3E}"/>
                    </a:ext>
                  </a:extLst>
                </p:cNvPr>
                <p:cNvPicPr/>
                <p:nvPr/>
              </p:nvPicPr>
              <p:blipFill>
                <a:blip r:embed="rId9"/>
                <a:stretch>
                  <a:fillRect/>
                </a:stretch>
              </p:blipFill>
              <p:spPr>
                <a:xfrm>
                  <a:off x="5203747" y="3655128"/>
                  <a:ext cx="365565" cy="138082"/>
                </a:xfrm>
                <a:prstGeom prst="rect">
                  <a:avLst/>
                </a:prstGeom>
              </p:spPr>
            </p:pic>
          </mc:Fallback>
        </mc:AlternateContent>
        <p:sp>
          <p:nvSpPr>
            <p:cNvPr id="176" name="TextBox 175">
              <a:extLst>
                <a:ext uri="{FF2B5EF4-FFF2-40B4-BE49-F238E27FC236}">
                  <a16:creationId xmlns:a16="http://schemas.microsoft.com/office/drawing/2014/main" id="{7A7B0663-9B05-49F2-CF9F-D4AD851F4684}"/>
                </a:ext>
              </a:extLst>
            </p:cNvPr>
            <p:cNvSpPr txBox="1"/>
            <p:nvPr/>
          </p:nvSpPr>
          <p:spPr>
            <a:xfrm>
              <a:off x="5092475" y="3647282"/>
              <a:ext cx="562375" cy="185233"/>
            </a:xfrm>
            <a:prstGeom prst="rect">
              <a:avLst/>
            </a:prstGeom>
            <a:noFill/>
          </p:spPr>
          <p:txBody>
            <a:bodyPr wrap="square" rtlCol="0">
              <a:spAutoFit/>
            </a:bodyPr>
            <a:lstStyle/>
            <a:p>
              <a:r>
                <a:rPr lang="de-DE" sz="700" noProof="0" dirty="0">
                  <a:solidFill>
                    <a:srgbClr val="1C1C1C"/>
                  </a:solidFill>
                  <a:latin typeface="Patrick Hand" panose="00000500000000000000" pitchFamily="2" charset="0"/>
                </a:rPr>
                <a:t>für Püree. </a:t>
              </a:r>
            </a:p>
          </p:txBody>
        </p:sp>
      </p:grpSp>
      <p:sp>
        <p:nvSpPr>
          <p:cNvPr id="182" name="Google Shape;1844;p102">
            <a:extLst>
              <a:ext uri="{FF2B5EF4-FFF2-40B4-BE49-F238E27FC236}">
                <a16:creationId xmlns:a16="http://schemas.microsoft.com/office/drawing/2014/main" id="{4FDAAE09-D197-A07B-FF6E-90BB4EC79258}"/>
              </a:ext>
            </a:extLst>
          </p:cNvPr>
          <p:cNvSpPr/>
          <p:nvPr/>
        </p:nvSpPr>
        <p:spPr>
          <a:xfrm>
            <a:off x="6530741" y="2765982"/>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83" name="Google Shape;1844;p102">
            <a:extLst>
              <a:ext uri="{FF2B5EF4-FFF2-40B4-BE49-F238E27FC236}">
                <a16:creationId xmlns:a16="http://schemas.microsoft.com/office/drawing/2014/main" id="{99EC6203-3F42-F6A8-10FB-43A9EF8B2C42}"/>
              </a:ext>
            </a:extLst>
          </p:cNvPr>
          <p:cNvSpPr/>
          <p:nvPr/>
        </p:nvSpPr>
        <p:spPr>
          <a:xfrm>
            <a:off x="6530070" y="3996412"/>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
        <p:nvSpPr>
          <p:cNvPr id="184" name="Google Shape;1844;p102">
            <a:extLst>
              <a:ext uri="{FF2B5EF4-FFF2-40B4-BE49-F238E27FC236}">
                <a16:creationId xmlns:a16="http://schemas.microsoft.com/office/drawing/2014/main" id="{9B9F169D-AB95-DFA3-7323-654B4678D28A}"/>
              </a:ext>
            </a:extLst>
          </p:cNvPr>
          <p:cNvSpPr/>
          <p:nvPr/>
        </p:nvSpPr>
        <p:spPr>
          <a:xfrm>
            <a:off x="6529984" y="5216738"/>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de-DE" noProof="0" dirty="0"/>
          </a:p>
        </p:txBody>
      </p:sp>
    </p:spTree>
    <p:extLst>
      <p:ext uri="{BB962C8B-B14F-4D97-AF65-F5344CB8AC3E}">
        <p14:creationId xmlns:p14="http://schemas.microsoft.com/office/powerpoint/2010/main" val="29139670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64603851-9C66-BDE4-7CEE-EEB94C2151DB}"/>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1151F76-14D8-62DE-6D2F-CB83A6022369}"/>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7" name="Google Shape;611;p67">
              <a:extLst>
                <a:ext uri="{FF2B5EF4-FFF2-40B4-BE49-F238E27FC236}">
                  <a16:creationId xmlns:a16="http://schemas.microsoft.com/office/drawing/2014/main" id="{9FC0B101-D03E-FC86-5445-82BC116BC322}"/>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accent1"/>
            </a:solidFill>
            <a:ln>
              <a:noFill/>
            </a:ln>
          </p:spPr>
          <p:txBody>
            <a:bodyPr spcFirstLastPara="1" wrap="square" lIns="121900" tIns="121900" rIns="121900" bIns="121900" anchor="ctr" anchorCtr="0">
              <a:noAutofit/>
            </a:bodyPr>
            <a:lstStyle/>
            <a:p>
              <a:endParaRPr lang="de-DE" sz="2400" noProof="0" dirty="0">
                <a:solidFill>
                  <a:srgbClr val="000000"/>
                </a:solidFill>
                <a:latin typeface="Patrick Hand" panose="00000500000000000000" pitchFamily="2" charset="0"/>
              </a:endParaRPr>
            </a:p>
          </p:txBody>
        </p:sp>
        <p:pic>
          <p:nvPicPr>
            <p:cNvPr id="8" name="Picture 7">
              <a:extLst>
                <a:ext uri="{FF2B5EF4-FFF2-40B4-BE49-F238E27FC236}">
                  <a16:creationId xmlns:a16="http://schemas.microsoft.com/office/drawing/2014/main" id="{FA7CD7BA-A4A3-A95E-E706-71D3DAEDF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2" name="Picture 1">
            <a:extLst>
              <a:ext uri="{FF2B5EF4-FFF2-40B4-BE49-F238E27FC236}">
                <a16:creationId xmlns:a16="http://schemas.microsoft.com/office/drawing/2014/main" id="{ADF40422-6F12-4836-6D4E-0C6E06CEF1BD}"/>
              </a:ext>
            </a:extLst>
          </p:cNvPr>
          <p:cNvPicPr>
            <a:picLocks noChangeAspect="1"/>
          </p:cNvPicPr>
          <p:nvPr/>
        </p:nvPicPr>
        <p:blipFill>
          <a:blip r:embed="rId4"/>
          <a:stretch>
            <a:fillRect/>
          </a:stretch>
        </p:blipFill>
        <p:spPr>
          <a:xfrm>
            <a:off x="174304" y="5660961"/>
            <a:ext cx="1113064" cy="1113064"/>
          </a:xfrm>
          <a:prstGeom prst="rect">
            <a:avLst/>
          </a:prstGeom>
        </p:spPr>
      </p:pic>
      <p:sp>
        <p:nvSpPr>
          <p:cNvPr id="5" name="Title 1">
            <a:extLst>
              <a:ext uri="{FF2B5EF4-FFF2-40B4-BE49-F238E27FC236}">
                <a16:creationId xmlns:a16="http://schemas.microsoft.com/office/drawing/2014/main" id="{D8FAD389-D71F-2F34-57C2-5C5620E0E5EB}"/>
              </a:ext>
            </a:extLst>
          </p:cNvPr>
          <p:cNvSpPr txBox="1">
            <a:spLocks/>
          </p:cNvSpPr>
          <p:nvPr/>
        </p:nvSpPr>
        <p:spPr>
          <a:xfrm>
            <a:off x="3887755" y="2826965"/>
            <a:ext cx="5884506" cy="1204070"/>
          </a:xfrm>
          <a:prstGeom prst="rect">
            <a:avLst/>
          </a:prstGeom>
          <a:noFill/>
          <a:ln>
            <a:noFill/>
          </a:ln>
          <a:effectLst>
            <a:outerShdw blurRad="214313" dist="76200" dir="4320000" algn="bl" rotWithShape="0">
              <a:srgbClr val="000000">
                <a:alpha val="86000"/>
              </a:srgbClr>
            </a:outerShdw>
          </a:effectLst>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Unica One"/>
              <a:buNone/>
              <a:defRPr sz="2800" b="0" i="0" u="none" strike="noStrike" cap="none">
                <a:solidFill>
                  <a:schemeClr val="accent2"/>
                </a:solidFill>
                <a:latin typeface="Unica One"/>
                <a:ea typeface="Unica One"/>
                <a:cs typeface="Unica One"/>
                <a:sym typeface="Unica One"/>
              </a:defRPr>
            </a:lvl1pPr>
            <a:lvl2pPr marR="0" lvl="1"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de-DE" sz="6600" b="1" kern="0" noProof="0" dirty="0">
                <a:solidFill>
                  <a:srgbClr val="000000"/>
                </a:solidFill>
                <a:latin typeface="Patrick Hand" panose="00000500000000000000" pitchFamily="2" charset="0"/>
              </a:rPr>
              <a:t>Projektarchitektur</a:t>
            </a:r>
          </a:p>
        </p:txBody>
      </p:sp>
    </p:spTree>
    <p:extLst>
      <p:ext uri="{BB962C8B-B14F-4D97-AF65-F5344CB8AC3E}">
        <p14:creationId xmlns:p14="http://schemas.microsoft.com/office/powerpoint/2010/main" val="3228880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CE289-6AA3-8A4B-13A3-89DA516FA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F05C7-1E00-CB90-1DD7-533DDDFAD6F2}"/>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Ursprüngliche Projektarchitektur</a:t>
            </a:r>
          </a:p>
        </p:txBody>
      </p:sp>
      <p:grpSp>
        <p:nvGrpSpPr>
          <p:cNvPr id="7" name="Group 6">
            <a:extLst>
              <a:ext uri="{FF2B5EF4-FFF2-40B4-BE49-F238E27FC236}">
                <a16:creationId xmlns:a16="http://schemas.microsoft.com/office/drawing/2014/main" id="{0176D932-9E62-6F6E-D15D-E608BCC5E75A}"/>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8B6D0C5C-8BA0-1BC8-0E94-B95EB0CFF666}"/>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3D4338F4-0C8D-5923-44E3-5A539B9AE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BA3B4B47-CB05-A28C-9FAD-68893D82A4A0}"/>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4" name="Picture 3">
            <a:extLst>
              <a:ext uri="{FF2B5EF4-FFF2-40B4-BE49-F238E27FC236}">
                <a16:creationId xmlns:a16="http://schemas.microsoft.com/office/drawing/2014/main" id="{B640B86F-5ED2-139E-38D4-A99EAE70EF2F}"/>
              </a:ext>
            </a:extLst>
          </p:cNvPr>
          <p:cNvPicPr>
            <a:picLocks noChangeAspect="1"/>
          </p:cNvPicPr>
          <p:nvPr/>
        </p:nvPicPr>
        <p:blipFill>
          <a:blip r:embed="rId5"/>
          <a:stretch>
            <a:fillRect/>
          </a:stretch>
        </p:blipFill>
        <p:spPr>
          <a:xfrm>
            <a:off x="2939620" y="1300457"/>
            <a:ext cx="6312760" cy="4820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8450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D0A42-40FF-7671-B373-050A2268E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AE5A61-A8CE-D434-22A4-6BA5322EE0BC}"/>
              </a:ext>
            </a:extLst>
          </p:cNvPr>
          <p:cNvSpPr>
            <a:spLocks noGrp="1"/>
          </p:cNvSpPr>
          <p:nvPr>
            <p:ph type="ctrTitle"/>
          </p:nvPr>
        </p:nvSpPr>
        <p:spPr>
          <a:xfrm>
            <a:off x="1474237" y="109309"/>
            <a:ext cx="9144000" cy="1096445"/>
          </a:xfrm>
        </p:spPr>
        <p:txBody>
          <a:bodyPr>
            <a:normAutofit/>
          </a:bodyPr>
          <a:lstStyle/>
          <a:p>
            <a:r>
              <a:rPr lang="de-DE" sz="5400" b="1" noProof="0" dirty="0">
                <a:solidFill>
                  <a:srgbClr val="000000"/>
                </a:solidFill>
                <a:latin typeface="Patrick Hand" panose="00000500000000000000" pitchFamily="2" charset="0"/>
              </a:rPr>
              <a:t>Neue Projektarchitektur</a:t>
            </a:r>
          </a:p>
        </p:txBody>
      </p:sp>
      <p:grpSp>
        <p:nvGrpSpPr>
          <p:cNvPr id="7" name="Group 6">
            <a:extLst>
              <a:ext uri="{FF2B5EF4-FFF2-40B4-BE49-F238E27FC236}">
                <a16:creationId xmlns:a16="http://schemas.microsoft.com/office/drawing/2014/main" id="{EC7758FB-4B6F-2F36-8280-8F9C1C2860BC}"/>
              </a:ext>
            </a:extLst>
          </p:cNvPr>
          <p:cNvGrpSpPr/>
          <p:nvPr/>
        </p:nvGrpSpPr>
        <p:grpSpPr>
          <a:xfrm>
            <a:off x="10959921" y="207533"/>
            <a:ext cx="921600" cy="900000"/>
            <a:chOff x="5440018" y="3169244"/>
            <a:chExt cx="1432952" cy="1431830"/>
          </a:xfrm>
          <a:effectLst>
            <a:outerShdw blurRad="50800" dist="38100" algn="l" rotWithShape="0">
              <a:prstClr val="black">
                <a:alpha val="70000"/>
              </a:prstClr>
            </a:outerShdw>
          </a:effectLst>
        </p:grpSpPr>
        <p:sp>
          <p:nvSpPr>
            <p:cNvPr id="8" name="Google Shape;611;p67">
              <a:extLst>
                <a:ext uri="{FF2B5EF4-FFF2-40B4-BE49-F238E27FC236}">
                  <a16:creationId xmlns:a16="http://schemas.microsoft.com/office/drawing/2014/main" id="{FD36F7C4-01F0-B52A-1D37-BD388D66D54F}"/>
                </a:ext>
              </a:extLst>
            </p:cNvPr>
            <p:cNvSpPr/>
            <p:nvPr/>
          </p:nvSpPr>
          <p:spPr>
            <a:xfrm>
              <a:off x="5440018" y="3169244"/>
              <a:ext cx="1432952" cy="143183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7337D4"/>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2400" b="0" i="0" u="none" strike="noStrike" kern="0" cap="none" spc="0" normalizeH="0" baseline="0" noProof="0" dirty="0">
                <a:ln>
                  <a:noFill/>
                </a:ln>
                <a:solidFill>
                  <a:srgbClr val="000000"/>
                </a:solidFill>
                <a:effectLst/>
                <a:uLnTx/>
                <a:uFillTx/>
                <a:latin typeface="Patrick Hand" panose="00000500000000000000" pitchFamily="2" charset="0"/>
              </a:endParaRPr>
            </a:p>
          </p:txBody>
        </p:sp>
        <p:pic>
          <p:nvPicPr>
            <p:cNvPr id="9" name="Picture 8">
              <a:extLst>
                <a:ext uri="{FF2B5EF4-FFF2-40B4-BE49-F238E27FC236}">
                  <a16:creationId xmlns:a16="http://schemas.microsoft.com/office/drawing/2014/main" id="{4C6381BF-08F5-CD5D-9F2C-ED6DAAFE2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047" y="3264183"/>
              <a:ext cx="1270894" cy="1241951"/>
            </a:xfrm>
            <a:prstGeom prst="rect">
              <a:avLst/>
            </a:prstGeom>
          </p:spPr>
        </p:pic>
      </p:grpSp>
      <p:pic>
        <p:nvPicPr>
          <p:cNvPr id="3" name="Picture 2">
            <a:extLst>
              <a:ext uri="{FF2B5EF4-FFF2-40B4-BE49-F238E27FC236}">
                <a16:creationId xmlns:a16="http://schemas.microsoft.com/office/drawing/2014/main" id="{CAC47E70-6C6C-668D-F238-8B15FDE89D21}"/>
              </a:ext>
            </a:extLst>
          </p:cNvPr>
          <p:cNvPicPr>
            <a:picLocks noChangeAspect="1"/>
          </p:cNvPicPr>
          <p:nvPr/>
        </p:nvPicPr>
        <p:blipFill>
          <a:blip r:embed="rId4"/>
          <a:stretch>
            <a:fillRect/>
          </a:stretch>
        </p:blipFill>
        <p:spPr>
          <a:xfrm>
            <a:off x="174304" y="5660961"/>
            <a:ext cx="1113064" cy="1113064"/>
          </a:xfrm>
          <a:prstGeom prst="rect">
            <a:avLst/>
          </a:prstGeom>
        </p:spPr>
      </p:pic>
      <p:pic>
        <p:nvPicPr>
          <p:cNvPr id="5" name="Picture 4">
            <a:extLst>
              <a:ext uri="{FF2B5EF4-FFF2-40B4-BE49-F238E27FC236}">
                <a16:creationId xmlns:a16="http://schemas.microsoft.com/office/drawing/2014/main" id="{FF80375B-1D88-EEC1-2C05-1F39CC8C0714}"/>
              </a:ext>
            </a:extLst>
          </p:cNvPr>
          <p:cNvPicPr>
            <a:picLocks noChangeAspect="1"/>
          </p:cNvPicPr>
          <p:nvPr/>
        </p:nvPicPr>
        <p:blipFill>
          <a:blip r:embed="rId5"/>
          <a:stretch>
            <a:fillRect/>
          </a:stretch>
        </p:blipFill>
        <p:spPr>
          <a:xfrm>
            <a:off x="3160477" y="1274179"/>
            <a:ext cx="5871045" cy="5275131"/>
          </a:xfrm>
          <a:prstGeom prst="rect">
            <a:avLst/>
          </a:prstGeom>
          <a:ln>
            <a:noFill/>
          </a:ln>
          <a:effectLst>
            <a:outerShdw blurRad="292100" dist="139700" dir="2700000" algn="tl" rotWithShape="0">
              <a:srgbClr val="333333">
                <a:alpha val="65000"/>
              </a:srgbClr>
            </a:outerShdw>
          </a:effectLst>
        </p:spPr>
      </p:pic>
      <p:sp>
        <p:nvSpPr>
          <p:cNvPr id="4" name="Arrow: Left 3">
            <a:extLst>
              <a:ext uri="{FF2B5EF4-FFF2-40B4-BE49-F238E27FC236}">
                <a16:creationId xmlns:a16="http://schemas.microsoft.com/office/drawing/2014/main" id="{1F3B32E1-877B-D577-D2AC-1B48F83B3173}"/>
              </a:ext>
            </a:extLst>
          </p:cNvPr>
          <p:cNvSpPr/>
          <p:nvPr/>
        </p:nvSpPr>
        <p:spPr>
          <a:xfrm>
            <a:off x="6248234" y="1928015"/>
            <a:ext cx="403860" cy="1981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4841B413-9070-DD3F-91BE-7171D1EFF1E3}"/>
              </a:ext>
            </a:extLst>
          </p:cNvPr>
          <p:cNvSpPr/>
          <p:nvPr/>
        </p:nvSpPr>
        <p:spPr>
          <a:xfrm>
            <a:off x="6745932" y="3429000"/>
            <a:ext cx="2285590" cy="1912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6" name="Arrow: Left 5">
            <a:extLst>
              <a:ext uri="{FF2B5EF4-FFF2-40B4-BE49-F238E27FC236}">
                <a16:creationId xmlns:a16="http://schemas.microsoft.com/office/drawing/2014/main" id="{3FFABFB6-257E-AE5B-EAD0-2E77269E7965}"/>
              </a:ext>
            </a:extLst>
          </p:cNvPr>
          <p:cNvSpPr/>
          <p:nvPr/>
        </p:nvSpPr>
        <p:spPr>
          <a:xfrm>
            <a:off x="6450164" y="4389275"/>
            <a:ext cx="403860" cy="1981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1502160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6" grpId="0" animBg="1"/>
      <p:bldP spid="6" grpId="1" animBg="1"/>
    </p:bldLst>
  </p:timing>
</p:sld>
</file>

<file path=ppt/theme/theme1.xml><?xml version="1.0" encoding="utf-8"?>
<a:theme xmlns:a="http://schemas.openxmlformats.org/drawingml/2006/main" name="Purple Gradient Waves XL by Slidesgo ">
  <a:themeElements>
    <a:clrScheme name="Simple Light">
      <a:dk1>
        <a:srgbClr val="2A144C"/>
      </a:dk1>
      <a:lt1>
        <a:srgbClr val="421F78"/>
      </a:lt1>
      <a:dk2>
        <a:srgbClr val="4A2287"/>
      </a:dk2>
      <a:lt2>
        <a:srgbClr val="5E2CAB"/>
      </a:lt2>
      <a:accent1>
        <a:srgbClr val="7337D4"/>
      </a:accent1>
      <a:accent2>
        <a:srgbClr val="FFFFFF"/>
      </a:accent2>
      <a:accent3>
        <a:srgbClr val="2A144C"/>
      </a:accent3>
      <a:accent4>
        <a:srgbClr val="421F78"/>
      </a:accent4>
      <a:accent5>
        <a:srgbClr val="4A2287"/>
      </a:accent5>
      <a:accent6>
        <a:srgbClr val="5E2CAB"/>
      </a:accent6>
      <a:hlink>
        <a:srgbClr val="7337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3042</TotalTime>
  <Words>726</Words>
  <Application>Microsoft Macintosh PowerPoint</Application>
  <PresentationFormat>Widescreen</PresentationFormat>
  <Paragraphs>184</Paragraphs>
  <Slides>28</Slides>
  <Notes>14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Aptos</vt:lpstr>
      <vt:lpstr>Arial</vt:lpstr>
      <vt:lpstr>Livvic</vt:lpstr>
      <vt:lpstr>Nunito Light</vt:lpstr>
      <vt:lpstr>Patrick Hand</vt:lpstr>
      <vt:lpstr>Roboto Condensed Light</vt:lpstr>
      <vt:lpstr>Scope One</vt:lpstr>
      <vt:lpstr>Unica One</vt:lpstr>
      <vt:lpstr>Purple Gradient Waves XL by Slidesgo </vt:lpstr>
      <vt:lpstr>EliteGärtner.</vt:lpstr>
      <vt:lpstr>Aleks</vt:lpstr>
      <vt:lpstr>Gliederung</vt:lpstr>
      <vt:lpstr>PowerPoint Presentation</vt:lpstr>
      <vt:lpstr>Was ist EliteGärtner?</vt:lpstr>
      <vt:lpstr>Was ist EliteGärtner?</vt:lpstr>
      <vt:lpstr>PowerPoint Presentation</vt:lpstr>
      <vt:lpstr>Ursprüngliche Projektarchitektur</vt:lpstr>
      <vt:lpstr>Neue Projektarchitektur</vt:lpstr>
      <vt:lpstr>PowerPoint Presentation</vt:lpstr>
      <vt:lpstr>Data Management</vt:lpstr>
      <vt:lpstr>Shoutout an unseren Datenbank-King</vt:lpstr>
      <vt:lpstr>Data Management – ER Modell</vt:lpstr>
      <vt:lpstr>Data Management – EF Scaffolding</vt:lpstr>
      <vt:lpstr>Data Management - Interfaces</vt:lpstr>
      <vt:lpstr>Data Management – Upload Löschen</vt:lpstr>
      <vt:lpstr>PowerPoint Presentation</vt:lpstr>
      <vt:lpstr>App Logic – Matching Algorithmus</vt:lpstr>
      <vt:lpstr>App Logic – Matching Algorithmus</vt:lpstr>
      <vt:lpstr>App Logic – Matching Algorithmus</vt:lpstr>
      <vt:lpstr>App Logic – Speichern und Löschen</vt:lpstr>
      <vt:lpstr>PowerPoint Presentation</vt:lpstr>
      <vt:lpstr>Presentation Layer - Designprozess</vt:lpstr>
      <vt:lpstr>Presentation Layer - Designprozess</vt:lpstr>
      <vt:lpstr>Presentation Layer - Designprozess</vt:lpstr>
      <vt:lpstr>Presentation Layer - Designprozess</vt:lpstr>
      <vt:lpstr>Presentation Layer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Jonas Kirchenbaur</dc:creator>
  <cp:lastModifiedBy>Cvijic, Aleksandar</cp:lastModifiedBy>
  <cp:revision>18</cp:revision>
  <dcterms:created xsi:type="dcterms:W3CDTF">2026-01-10T14:35:10Z</dcterms:created>
  <dcterms:modified xsi:type="dcterms:W3CDTF">2026-01-23T16:00:08Z</dcterms:modified>
</cp:coreProperties>
</file>